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768" r:id="rId4"/>
  </p:sldMasterIdLst>
  <p:notesMasterIdLst>
    <p:notesMasterId r:id="rId37"/>
  </p:notesMasterIdLst>
  <p:handoutMasterIdLst>
    <p:handoutMasterId r:id="rId38"/>
  </p:handoutMasterIdLst>
  <p:sldIdLst>
    <p:sldId id="3825" r:id="rId5"/>
    <p:sldId id="3839" r:id="rId6"/>
    <p:sldId id="3842" r:id="rId7"/>
    <p:sldId id="3843" r:id="rId8"/>
    <p:sldId id="3844" r:id="rId9"/>
    <p:sldId id="3845" r:id="rId10"/>
    <p:sldId id="3849" r:id="rId11"/>
    <p:sldId id="3868" r:id="rId12"/>
    <p:sldId id="3850" r:id="rId13"/>
    <p:sldId id="3869" r:id="rId14"/>
    <p:sldId id="3852" r:id="rId15"/>
    <p:sldId id="3870" r:id="rId16"/>
    <p:sldId id="3865" r:id="rId17"/>
    <p:sldId id="3872" r:id="rId18"/>
    <p:sldId id="3856" r:id="rId19"/>
    <p:sldId id="3875" r:id="rId20"/>
    <p:sldId id="3862" r:id="rId21"/>
    <p:sldId id="3876" r:id="rId22"/>
    <p:sldId id="3866" r:id="rId23"/>
    <p:sldId id="3877" r:id="rId24"/>
    <p:sldId id="3857" r:id="rId25"/>
    <p:sldId id="3874" r:id="rId26"/>
    <p:sldId id="3858" r:id="rId27"/>
    <p:sldId id="3878" r:id="rId28"/>
    <p:sldId id="3880" r:id="rId29"/>
    <p:sldId id="3881" r:id="rId30"/>
    <p:sldId id="3879" r:id="rId31"/>
    <p:sldId id="3883" r:id="rId32"/>
    <p:sldId id="3860" r:id="rId33"/>
    <p:sldId id="3884" r:id="rId34"/>
    <p:sldId id="3864" r:id="rId35"/>
    <p:sldId id="3834" r:id="rId36"/>
  </p:sldIdLst>
  <p:sldSz cx="12192000" cy="6858000"/>
  <p:notesSz cx="6858000" cy="9144000"/>
  <p:embeddedFontLst>
    <p:embeddedFont>
      <p:font typeface="Avenir Next LT Pro" panose="020B0504020202020204" pitchFamily="34" charset="0"/>
      <p:regular r:id="rId39"/>
      <p:bold r:id="rId40"/>
      <p:italic r:id="rId41"/>
      <p:boldItalic r:id="rId42"/>
    </p:embeddedFont>
    <p:embeddedFont>
      <p:font typeface="나눔고딕" panose="020D0604000000000000" pitchFamily="50" charset="-127"/>
      <p:regular r:id="rId43"/>
      <p:bold r:id="rId44"/>
    </p:embeddedFont>
    <p:embeddedFont>
      <p:font typeface="나눔스퀘어" panose="020B0600000101010101" pitchFamily="50" charset="-127"/>
      <p:regular r:id="rId45"/>
    </p:embeddedFont>
    <p:embeddedFont>
      <p:font typeface="나눔스퀘어 Bold" panose="020B0600000101010101" pitchFamily="50" charset="-127"/>
      <p:bold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B8D3F9"/>
    <a:srgbClr val="70D39D"/>
    <a:srgbClr val="4E9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145" autoAdjust="0"/>
  </p:normalViewPr>
  <p:slideViewPr>
    <p:cSldViewPr snapToGrid="0">
      <p:cViewPr varScale="1">
        <p:scale>
          <a:sx n="107" d="100"/>
          <a:sy n="107" d="100"/>
        </p:scale>
        <p:origin x="636" y="13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4D597-4836-42AA-8840-ACAAD80842E5}" type="datetime1">
              <a:rPr lang="ko-KR" altLang="en-US" smtClean="0">
                <a:latin typeface="+mj-lt"/>
              </a:rPr>
              <a:t>2023-11-29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0F4C1-F197-4411-A8B3-D320801A9BAD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8917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8C1DB09-50C6-4917-B352-F3C3284AAE69}" type="datetime1">
              <a:rPr lang="ko-KR" altLang="en-US" smtClean="0"/>
              <a:pPr/>
              <a:t>2023-11-29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0C6A29-4676-420C-BBE3-ACC2B80F64D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152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188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1015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87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417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716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507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7181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3898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200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027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262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812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067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049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254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375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1731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0162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967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783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5123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2615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1465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108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243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호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중간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  <a:prstGeom prst="rect">
            <a:avLst/>
          </a:prstGeo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D26886-8613-4809-97DA-65ADA47B3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DCA69C-32E2-4338-9BBE-A76C2754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63F197-C84C-47D4-A0DB-17D1EE12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D097E-81D7-4D53-AC91-4F2CFA9E435F}" type="slidenum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705320" y="620267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821" y="381648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buNone/>
              <a:defRPr/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34E6533D-187C-6C14-564F-BBA236C3BDF6}"/>
              </a:ext>
            </a:extLst>
          </p:cNvPr>
          <p:cNvSpPr txBox="1">
            <a:spLocks/>
          </p:cNvSpPr>
          <p:nvPr userDrawn="1"/>
        </p:nvSpPr>
        <p:spPr>
          <a:xfrm>
            <a:off x="4856018" y="62937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l" defTabSz="914400" rtl="0" eaLnBrk="1" latinLnBrk="0" hangingPunct="1">
              <a:defRPr sz="1200" kern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CFDC726F-2464-7830-F0FA-20EF7CE3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4529" y="6293788"/>
            <a:ext cx="2062941" cy="365125"/>
          </a:xfrm>
          <a:prstGeom prst="rect">
            <a:avLst/>
          </a:prstGeom>
        </p:spPr>
        <p:txBody>
          <a:bodyPr rtlCol="0"/>
          <a:lstStyle>
            <a:lvl1pPr>
              <a:defRPr sz="1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2A84E-F196-E9EB-7138-64ADE5AA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69A148-47D6-B695-A624-21D02400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94ABC5-3D83-94EB-08D8-8C3337FE3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8C6A1245-0FA5-FFD7-D453-EDE01B6F8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4529" y="6310312"/>
            <a:ext cx="2062941" cy="365125"/>
          </a:xfrm>
          <a:prstGeom prst="rect">
            <a:avLst/>
          </a:prstGeom>
        </p:spPr>
        <p:txBody>
          <a:bodyPr rtlCol="0"/>
          <a:lstStyle>
            <a:lvl1pPr>
              <a:defRPr sz="1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0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 작은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lnSpc>
                <a:spcPct val="11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lnSpc>
                <a:spcPct val="11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lnSpc>
                <a:spcPct val="11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4529" y="6345150"/>
            <a:ext cx="2062941" cy="365125"/>
          </a:xfrm>
          <a:prstGeom prst="rect">
            <a:avLst/>
          </a:prstGeom>
        </p:spPr>
        <p:txBody>
          <a:bodyPr rtlCol="0"/>
          <a:lstStyle>
            <a:lvl1pPr>
              <a:defRPr sz="1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호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견적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  <a:p>
            <a:pPr lvl="1" rtl="0"/>
            <a:r>
              <a:rPr lang="ko-KR" altLang="en-US" noProof="0" dirty="0"/>
              <a:t>두 번째 수준</a:t>
            </a:r>
          </a:p>
          <a:p>
            <a:pPr lvl="2" rtl="0"/>
            <a:r>
              <a:rPr lang="ko-KR" altLang="en-US" noProof="0" dirty="0"/>
              <a:t>세 번째 수준</a:t>
            </a:r>
          </a:p>
          <a:p>
            <a:pPr lvl="3" rtl="0"/>
            <a:r>
              <a:rPr lang="ko-KR" altLang="en-US" noProof="0" dirty="0"/>
              <a:t>네 번째 수준</a:t>
            </a:r>
          </a:p>
          <a:p>
            <a:pPr lvl="4" rtl="0"/>
            <a:r>
              <a:rPr lang="ko-KR" altLang="en-US" noProof="0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81D097E-81D7-4D53-AC91-4F2CFA9E435F}" type="slidenum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66C05BDD-C037-3888-FD36-60F0EC3EA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4529" y="6356350"/>
            <a:ext cx="2062941" cy="365125"/>
          </a:xfrm>
          <a:prstGeom prst="rect">
            <a:avLst/>
          </a:prstGeom>
        </p:spPr>
        <p:txBody>
          <a:bodyPr rtlCol="0"/>
          <a:lstStyle>
            <a:lvl1pPr>
              <a:defRPr sz="1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9" r:id="rId3"/>
    <p:sldLayoutId id="2147483782" r:id="rId4"/>
    <p:sldLayoutId id="2147483771" r:id="rId5"/>
    <p:sldLayoutId id="2147483770" r:id="rId6"/>
    <p:sldLayoutId id="2147483774" r:id="rId7"/>
    <p:sldLayoutId id="2147483783" r:id="rId8"/>
    <p:sldLayoutId id="2147483772" r:id="rId9"/>
    <p:sldLayoutId id="2147483773" r:id="rId10"/>
    <p:sldLayoutId id="2147483785" r:id="rId11"/>
    <p:sldLayoutId id="2147483786" r:id="rId12"/>
    <p:sldLayoutId id="2147483787" r:id="rId13"/>
    <p:sldLayoutId id="2147483788" r:id="rId14"/>
    <p:sldLayoutId id="2147483776" r:id="rId15"/>
    <p:sldLayoutId id="2147483777" r:id="rId16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25.xml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notesSlide" Target="../notesSlides/notesSlide8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notesSlide" Target="../notesSlides/notesSlide10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45.xm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notesSlide" Target="../notesSlides/notesSlide1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55.xml"/><Relationship Id="rId10" Type="http://schemas.openxmlformats.org/officeDocument/2006/relationships/tags" Target="../tags/tag60.xml"/><Relationship Id="rId4" Type="http://schemas.openxmlformats.org/officeDocument/2006/relationships/tags" Target="../tags/tag54.xml"/><Relationship Id="rId9" Type="http://schemas.openxmlformats.org/officeDocument/2006/relationships/tags" Target="../tags/tag5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notesSlide" Target="../notesSlides/notesSlide14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65.xml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notesSlide" Target="../notesSlides/notesSlide16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75.xml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19.jp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notesSlide" Target="../notesSlides/notesSlide18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85.xml"/><Relationship Id="rId10" Type="http://schemas.openxmlformats.org/officeDocument/2006/relationships/tags" Target="../tags/tag90.xml"/><Relationship Id="rId4" Type="http://schemas.openxmlformats.org/officeDocument/2006/relationships/tags" Target="../tags/tag84.xml"/><Relationship Id="rId9" Type="http://schemas.openxmlformats.org/officeDocument/2006/relationships/tags" Target="../tags/tag8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notesSlide" Target="../notesSlides/notesSlide24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9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notesSlide" Target="../notesSlides/notesSlide5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6952" y="2627136"/>
            <a:ext cx="6785088" cy="1603728"/>
          </a:xfrm>
        </p:spPr>
        <p:txBody>
          <a:bodyPr rtlCol="0">
            <a:noAutofit/>
          </a:bodyPr>
          <a:lstStyle/>
          <a:p>
            <a:pPr rtl="0">
              <a:lnSpc>
                <a:spcPct val="110000"/>
              </a:lnSpc>
            </a:pPr>
            <a:r>
              <a:rPr lang="ko-KR" altLang="en-US" sz="5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용품</a:t>
            </a:r>
            <a:br>
              <a:rPr lang="en-US" altLang="ko-KR" sz="5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5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중고거래 게시판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1260" y="5438691"/>
            <a:ext cx="6592824" cy="1319917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18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S/W </a:t>
            </a:r>
            <a:r>
              <a:rPr lang="ko-KR" altLang="en-US" sz="18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</a:t>
            </a:r>
            <a:endParaRPr lang="en-US" altLang="ko-KR" sz="1800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201844019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오민석</a:t>
            </a:r>
            <a:endParaRPr lang="en-US" altLang="ko-KR" sz="1800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/>
            <a:r>
              <a:rPr lang="ko-KR" altLang="en-US" sz="18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지도교수 </a:t>
            </a:r>
            <a:r>
              <a:rPr lang="en-US" altLang="ko-KR" sz="18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800" b="1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허태성</a:t>
            </a:r>
            <a:r>
              <a:rPr lang="ko-KR" altLang="en-US" sz="18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교수님</a:t>
            </a:r>
            <a:endParaRPr lang="en-US" altLang="ko-KR" sz="1800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9F54B1-A105-0EF9-56B4-D320EB6B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98" y="1056944"/>
            <a:ext cx="10421804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3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12CAB24-9CAA-479B-D93A-7E8C0D595106}"/>
              </a:ext>
            </a:extLst>
          </p:cNvPr>
          <p:cNvSpPr/>
          <p:nvPr/>
        </p:nvSpPr>
        <p:spPr>
          <a:xfrm>
            <a:off x="9355112" y="1013012"/>
            <a:ext cx="2684488" cy="5304661"/>
          </a:xfrm>
          <a:prstGeom prst="roundRect">
            <a:avLst>
              <a:gd name="adj" fmla="val 9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/>
              <a:t>로그인 페이지로 이동</a:t>
            </a:r>
            <a:endParaRPr lang="ko-KR" altLang="en-US" sz="1800" dirty="0"/>
          </a:p>
        </p:txBody>
      </p:sp>
      <p:grpSp>
        <p:nvGrpSpPr>
          <p:cNvPr id="2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158484E-A461-6B47-4681-33F58171AF1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86781" y="1020286"/>
            <a:ext cx="8674873" cy="5297387"/>
            <a:chOff x="595684" y="1261242"/>
            <a:chExt cx="6668462" cy="4352544"/>
          </a:xfrm>
        </p:grpSpPr>
        <p:sp>
          <p:nvSpPr>
            <p:cNvPr id="2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CAB9B1C-EA8F-5B4E-007A-C8696AF82E7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906AD3A-0B9A-BA4C-C818-2A1080DC3C8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2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E8019E2-E621-8DEC-3DEE-75EEAE3E3EE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A224F54-A6BD-8562-41B6-F35B9471F9D8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6488830-2CA8-04B4-F71C-B1E38041121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2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C7EE8719-5352-176A-2AF0-E47FD67C13AB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27" name="Navigation Buttons">
              <a:extLst>
                <a:ext uri="{FF2B5EF4-FFF2-40B4-BE49-F238E27FC236}">
                  <a16:creationId xmlns:a16="http://schemas.microsoft.com/office/drawing/2014/main" id="{CB6574C1-5A08-BE0C-CB05-63F876E6DEFD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2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1D5993C-C277-4160-74B6-18DD224A370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4CB7B11B-6553-8360-25B7-8A2B3841CF4B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57AB458-CEEF-8391-319E-66605DC7C1BA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341F085-7704-97CB-08FB-D83E42020120}"/>
              </a:ext>
            </a:extLst>
          </p:cNvPr>
          <p:cNvSpPr txBox="1"/>
          <p:nvPr/>
        </p:nvSpPr>
        <p:spPr>
          <a:xfrm>
            <a:off x="7141124" y="2317973"/>
            <a:ext cx="1311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    회원가입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23A6779-7D3F-529D-C06D-64B65675B84B}"/>
              </a:ext>
            </a:extLst>
          </p:cNvPr>
          <p:cNvSpPr/>
          <p:nvPr/>
        </p:nvSpPr>
        <p:spPr>
          <a:xfrm>
            <a:off x="1430207" y="2619781"/>
            <a:ext cx="6768535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라켓          테니스 용품          테니스 의류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2CD518-AE97-72F3-EFF3-462CB7B63513}"/>
              </a:ext>
            </a:extLst>
          </p:cNvPr>
          <p:cNvSpPr txBox="1"/>
          <p:nvPr/>
        </p:nvSpPr>
        <p:spPr>
          <a:xfrm>
            <a:off x="3428357" y="2029720"/>
            <a:ext cx="379060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용품 중고거래 게시판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화면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7654AD-7638-793C-7277-1C05A55C306A}"/>
              </a:ext>
            </a:extLst>
          </p:cNvPr>
          <p:cNvSpPr txBox="1"/>
          <p:nvPr/>
        </p:nvSpPr>
        <p:spPr>
          <a:xfrm>
            <a:off x="4032316" y="3153878"/>
            <a:ext cx="165124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E9111-860C-91D6-06F6-13A288BBCD5A}"/>
              </a:ext>
            </a:extLst>
          </p:cNvPr>
          <p:cNvSpPr txBox="1"/>
          <p:nvPr/>
        </p:nvSpPr>
        <p:spPr>
          <a:xfrm>
            <a:off x="2930346" y="3642698"/>
            <a:ext cx="165124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ID: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F70AC5-EF04-7C04-AF90-005F9F739173}"/>
              </a:ext>
            </a:extLst>
          </p:cNvPr>
          <p:cNvSpPr txBox="1"/>
          <p:nvPr/>
        </p:nvSpPr>
        <p:spPr>
          <a:xfrm>
            <a:off x="2930346" y="4088115"/>
            <a:ext cx="165124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P/W: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4000-D626-4A6E-0AEB-BEE56FA5BAB7}"/>
              </a:ext>
            </a:extLst>
          </p:cNvPr>
          <p:cNvSpPr/>
          <p:nvPr/>
        </p:nvSpPr>
        <p:spPr>
          <a:xfrm>
            <a:off x="4101483" y="3684233"/>
            <a:ext cx="1651246" cy="2977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C95031-7506-7CD3-F525-C0CA8FE4404B}"/>
              </a:ext>
            </a:extLst>
          </p:cNvPr>
          <p:cNvSpPr/>
          <p:nvPr/>
        </p:nvSpPr>
        <p:spPr>
          <a:xfrm>
            <a:off x="4101483" y="4144037"/>
            <a:ext cx="1651246" cy="2977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2E2C06-6343-4BC4-F9DC-3454122263A9}"/>
              </a:ext>
            </a:extLst>
          </p:cNvPr>
          <p:cNvSpPr/>
          <p:nvPr/>
        </p:nvSpPr>
        <p:spPr>
          <a:xfrm>
            <a:off x="4244343" y="5742646"/>
            <a:ext cx="1168145" cy="2977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DE4540A-A462-34BC-86C2-4E0D1B9EC79D}"/>
              </a:ext>
            </a:extLst>
          </p:cNvPr>
          <p:cNvSpPr/>
          <p:nvPr/>
        </p:nvSpPr>
        <p:spPr>
          <a:xfrm>
            <a:off x="9592697" y="1541465"/>
            <a:ext cx="199010" cy="18461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FFA47-05EB-CEED-8EA9-26B0157E8E93}"/>
              </a:ext>
            </a:extLst>
          </p:cNvPr>
          <p:cNvSpPr txBox="1"/>
          <p:nvPr/>
        </p:nvSpPr>
        <p:spPr>
          <a:xfrm>
            <a:off x="9791707" y="1495985"/>
            <a:ext cx="2021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중복된 아이디가 있다면 경고창이 나타나며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없다면 회원가입 성공 알림 창과 함께 메인 화면으로 이동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14F6A79-C801-3E4E-7EB2-B746112CE934}"/>
              </a:ext>
            </a:extLst>
          </p:cNvPr>
          <p:cNvSpPr/>
          <p:nvPr/>
        </p:nvSpPr>
        <p:spPr>
          <a:xfrm>
            <a:off x="4085950" y="5646604"/>
            <a:ext cx="199010" cy="18461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B8D55-FACC-ACC0-39F3-DA2A56EDF9C5}"/>
              </a:ext>
            </a:extLst>
          </p:cNvPr>
          <p:cNvSpPr txBox="1"/>
          <p:nvPr/>
        </p:nvSpPr>
        <p:spPr>
          <a:xfrm>
            <a:off x="2930346" y="4570998"/>
            <a:ext cx="165124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AFC5BF-2197-221C-1190-2738FAD00322}"/>
              </a:ext>
            </a:extLst>
          </p:cNvPr>
          <p:cNvSpPr/>
          <p:nvPr/>
        </p:nvSpPr>
        <p:spPr>
          <a:xfrm>
            <a:off x="4101483" y="4593265"/>
            <a:ext cx="1651246" cy="2977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DBDCF-D77E-A65C-20E7-F2FC9107691E}"/>
              </a:ext>
            </a:extLst>
          </p:cNvPr>
          <p:cNvSpPr txBox="1"/>
          <p:nvPr/>
        </p:nvSpPr>
        <p:spPr>
          <a:xfrm>
            <a:off x="2832691" y="5062656"/>
            <a:ext cx="165124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816FE6-4AAA-DBC5-6FE0-88321532D552}"/>
              </a:ext>
            </a:extLst>
          </p:cNvPr>
          <p:cNvSpPr/>
          <p:nvPr/>
        </p:nvSpPr>
        <p:spPr>
          <a:xfrm>
            <a:off x="4101483" y="5071914"/>
            <a:ext cx="1651246" cy="2977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374744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97714B-57F0-260C-96D3-5B8BCA8A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98" y="1049935"/>
            <a:ext cx="10421804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7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4EAA0A6B-6FF4-3F06-B0DC-C53AD28849E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86781" y="1035539"/>
            <a:ext cx="8674873" cy="5297387"/>
            <a:chOff x="595684" y="1261242"/>
            <a:chExt cx="6668462" cy="4352544"/>
          </a:xfrm>
        </p:grpSpPr>
        <p:sp>
          <p:nvSpPr>
            <p:cNvPr id="53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6E36ED06-A28B-9DEC-F06D-774848FF8D45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4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6AC5D9F-7309-FC40-73C5-8A21A2AACB5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55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D391D0F-72E5-31BE-B848-B228C2653E8E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6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41448B1-614A-49F7-952B-E4E75B07FDAB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7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3A75BD0-68E7-B6F2-A200-D87E6F210E5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58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2A20EFD2-48DC-6275-F58B-462E592D9D8E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59" name="Navigation Buttons">
              <a:extLst>
                <a:ext uri="{FF2B5EF4-FFF2-40B4-BE49-F238E27FC236}">
                  <a16:creationId xmlns:a16="http://schemas.microsoft.com/office/drawing/2014/main" id="{3364B6E4-187D-FA22-9E58-5D06DDAD05BF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60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F83ABA0A-508A-C6F0-33D4-90CE167B251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F2B03E3F-934D-4822-C1CD-4E72F61CE6BB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28C26ED0-353A-F0C9-2188-73C7A812CDB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8BDDB1D-74AB-E4C3-2B4F-00D77E20DD94}"/>
              </a:ext>
            </a:extLst>
          </p:cNvPr>
          <p:cNvSpPr/>
          <p:nvPr/>
        </p:nvSpPr>
        <p:spPr>
          <a:xfrm>
            <a:off x="9355112" y="1013012"/>
            <a:ext cx="2684488" cy="5304661"/>
          </a:xfrm>
          <a:prstGeom prst="roundRect">
            <a:avLst>
              <a:gd name="adj" fmla="val 9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/>
              <a:t>로그인 페이지로 이동</a:t>
            </a:r>
            <a:endParaRPr lang="ko-KR" altLang="en-US" sz="18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23A6779-7D3F-529D-C06D-64B65675B84B}"/>
              </a:ext>
            </a:extLst>
          </p:cNvPr>
          <p:cNvSpPr/>
          <p:nvPr/>
        </p:nvSpPr>
        <p:spPr>
          <a:xfrm>
            <a:off x="1430207" y="2618967"/>
            <a:ext cx="6768535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라켓          테니스 용품          테니스 의류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2CD518-AE97-72F3-EFF3-462CB7B63513}"/>
              </a:ext>
            </a:extLst>
          </p:cNvPr>
          <p:cNvSpPr txBox="1"/>
          <p:nvPr/>
        </p:nvSpPr>
        <p:spPr>
          <a:xfrm>
            <a:off x="3323740" y="2023210"/>
            <a:ext cx="379060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용품 중고거래 게시판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391E4A-8549-511C-D8DA-BDBD5D359CB4}"/>
              </a:ext>
            </a:extLst>
          </p:cNvPr>
          <p:cNvSpPr/>
          <p:nvPr/>
        </p:nvSpPr>
        <p:spPr>
          <a:xfrm>
            <a:off x="9528865" y="1565964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B9C55F1-6E50-1760-C2AB-5045B950DFA7}"/>
              </a:ext>
            </a:extLst>
          </p:cNvPr>
          <p:cNvSpPr/>
          <p:nvPr/>
        </p:nvSpPr>
        <p:spPr>
          <a:xfrm>
            <a:off x="9512037" y="2188563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0CDCE25-D285-539A-6095-E334A7ADCAF6}"/>
              </a:ext>
            </a:extLst>
          </p:cNvPr>
          <p:cNvSpPr/>
          <p:nvPr/>
        </p:nvSpPr>
        <p:spPr>
          <a:xfrm>
            <a:off x="6133824" y="5755502"/>
            <a:ext cx="509124" cy="16763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sz="1100" dirty="0">
                <a:ln w="95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sz="1100" dirty="0">
              <a:ln w="9525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7999E-E4C6-84BE-34F9-EB0A222E9835}"/>
              </a:ext>
            </a:extLst>
          </p:cNvPr>
          <p:cNvSpPr/>
          <p:nvPr/>
        </p:nvSpPr>
        <p:spPr>
          <a:xfrm>
            <a:off x="3595461" y="5759827"/>
            <a:ext cx="2457885" cy="17174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 sz="8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E285B1-1839-684C-2F73-CB156931CC13}"/>
              </a:ext>
            </a:extLst>
          </p:cNvPr>
          <p:cNvSpPr/>
          <p:nvPr/>
        </p:nvSpPr>
        <p:spPr>
          <a:xfrm>
            <a:off x="2920178" y="5755502"/>
            <a:ext cx="636784" cy="17174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700EB-F5DC-1194-29AC-39A0FA1B9687}"/>
              </a:ext>
            </a:extLst>
          </p:cNvPr>
          <p:cNvSpPr txBox="1"/>
          <p:nvPr/>
        </p:nvSpPr>
        <p:spPr>
          <a:xfrm>
            <a:off x="3322994" y="5700820"/>
            <a:ext cx="2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 w="95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∨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2DEE83-42E7-9AF7-B665-41DBA88EB0D1}"/>
              </a:ext>
            </a:extLst>
          </p:cNvPr>
          <p:cNvSpPr txBox="1"/>
          <p:nvPr/>
        </p:nvSpPr>
        <p:spPr>
          <a:xfrm>
            <a:off x="2325142" y="3151628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글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번호                                  제   목                                      글쓴이           작성일              조회수                   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B28F1-172B-99AA-34E3-91CAA846FB5B}"/>
              </a:ext>
            </a:extLst>
          </p:cNvPr>
          <p:cNvSpPr txBox="1"/>
          <p:nvPr/>
        </p:nvSpPr>
        <p:spPr>
          <a:xfrm>
            <a:off x="2364362" y="4394568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3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윌슨 라켓 팝니다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홍길동      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2022-09-03            4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0C289-5822-056A-1D72-4C1D6597DCE9}"/>
              </a:ext>
            </a:extLst>
          </p:cNvPr>
          <p:cNvSpPr txBox="1"/>
          <p:nvPr/>
        </p:nvSpPr>
        <p:spPr>
          <a:xfrm>
            <a:off x="2364362" y="5028195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1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바볼랏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라켓 삽니다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김철수      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2020-09-01            3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36B6D-7EA4-31DE-4293-711953CB8027}"/>
              </a:ext>
            </a:extLst>
          </p:cNvPr>
          <p:cNvSpPr txBox="1"/>
          <p:nvPr/>
        </p:nvSpPr>
        <p:spPr>
          <a:xfrm>
            <a:off x="2380860" y="4714863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2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나이키 테니스화 팝니다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[2]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     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오민석      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2022-09-03            5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9D428-0E0F-0391-E60C-516D1D8CB2D2}"/>
              </a:ext>
            </a:extLst>
          </p:cNvPr>
          <p:cNvSpPr txBox="1"/>
          <p:nvPr/>
        </p:nvSpPr>
        <p:spPr>
          <a:xfrm>
            <a:off x="4577602" y="5419371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C529550-0BB1-2009-5CF5-3AE9FC9DC63D}"/>
              </a:ext>
            </a:extLst>
          </p:cNvPr>
          <p:cNvSpPr/>
          <p:nvPr/>
        </p:nvSpPr>
        <p:spPr>
          <a:xfrm>
            <a:off x="7561406" y="5704986"/>
            <a:ext cx="564883" cy="2265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글쓰기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2603BA-8708-7605-89BC-44F4486EF407}"/>
              </a:ext>
            </a:extLst>
          </p:cNvPr>
          <p:cNvSpPr txBox="1"/>
          <p:nvPr/>
        </p:nvSpPr>
        <p:spPr>
          <a:xfrm>
            <a:off x="3024336" y="4385014"/>
            <a:ext cx="1059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팝니다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FD69F5-53C9-A558-5B2B-325CB36996C0}"/>
              </a:ext>
            </a:extLst>
          </p:cNvPr>
          <p:cNvSpPr txBox="1"/>
          <p:nvPr/>
        </p:nvSpPr>
        <p:spPr>
          <a:xfrm>
            <a:off x="2930346" y="4717048"/>
            <a:ext cx="1059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거래완료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226CE0-365C-17F0-CE18-9E1D86F5BAF9}"/>
              </a:ext>
            </a:extLst>
          </p:cNvPr>
          <p:cNvSpPr txBox="1"/>
          <p:nvPr/>
        </p:nvSpPr>
        <p:spPr>
          <a:xfrm>
            <a:off x="3006178" y="5027401"/>
            <a:ext cx="1059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삽니다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A47CC05-0380-9172-B513-B0A80F4DAF2F}"/>
              </a:ext>
            </a:extLst>
          </p:cNvPr>
          <p:cNvCxnSpPr>
            <a:cxnSpLocks/>
          </p:cNvCxnSpPr>
          <p:nvPr/>
        </p:nvCxnSpPr>
        <p:spPr>
          <a:xfrm flipV="1">
            <a:off x="2345338" y="3107601"/>
            <a:ext cx="4980980" cy="9145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5ACFFCD-ECDE-FEC4-520F-37E7CE0375DC}"/>
              </a:ext>
            </a:extLst>
          </p:cNvPr>
          <p:cNvCxnSpPr>
            <a:cxnSpLocks/>
          </p:cNvCxnSpPr>
          <p:nvPr/>
        </p:nvCxnSpPr>
        <p:spPr>
          <a:xfrm flipV="1">
            <a:off x="2364362" y="4970120"/>
            <a:ext cx="4980980" cy="76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1B43326-F87E-C3A4-3CC8-C27F636FB20A}"/>
              </a:ext>
            </a:extLst>
          </p:cNvPr>
          <p:cNvCxnSpPr>
            <a:cxnSpLocks/>
          </p:cNvCxnSpPr>
          <p:nvPr/>
        </p:nvCxnSpPr>
        <p:spPr>
          <a:xfrm flipV="1">
            <a:off x="2396267" y="5279958"/>
            <a:ext cx="4980980" cy="76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DA4A979-4D11-EF16-1B88-3072FA3A23D2}"/>
              </a:ext>
            </a:extLst>
          </p:cNvPr>
          <p:cNvCxnSpPr>
            <a:cxnSpLocks/>
          </p:cNvCxnSpPr>
          <p:nvPr/>
        </p:nvCxnSpPr>
        <p:spPr>
          <a:xfrm flipV="1">
            <a:off x="2345338" y="4657613"/>
            <a:ext cx="4980980" cy="76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BE4A7CD-80E8-69BE-6C27-5C03938D8FDF}"/>
              </a:ext>
            </a:extLst>
          </p:cNvPr>
          <p:cNvSpPr txBox="1"/>
          <p:nvPr/>
        </p:nvSpPr>
        <p:spPr>
          <a:xfrm>
            <a:off x="2366784" y="3427927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6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럭실론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거트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팝니다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홍길동      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2022-09-05            4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13C4924-D56F-92E9-88C5-14468E93DCBA}"/>
              </a:ext>
            </a:extLst>
          </p:cNvPr>
          <p:cNvSpPr txBox="1"/>
          <p:nvPr/>
        </p:nvSpPr>
        <p:spPr>
          <a:xfrm>
            <a:off x="2366784" y="4061554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4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던롭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시합구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삽니다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김철수      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2020-09-04            5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97BD96A-5CDC-40EC-5ABB-1C9AAAAC0F1D}"/>
              </a:ext>
            </a:extLst>
          </p:cNvPr>
          <p:cNvSpPr txBox="1"/>
          <p:nvPr/>
        </p:nvSpPr>
        <p:spPr>
          <a:xfrm>
            <a:off x="2366784" y="3749997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5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아디다스 운동복 팝니다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[0]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박진수      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2022-09-05            2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4CFD8F3-57B9-D238-0B89-0C7D386BE663}"/>
              </a:ext>
            </a:extLst>
          </p:cNvPr>
          <p:cNvSpPr txBox="1"/>
          <p:nvPr/>
        </p:nvSpPr>
        <p:spPr>
          <a:xfrm>
            <a:off x="3026758" y="3418373"/>
            <a:ext cx="1059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팝니다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BA8C0E4-7EBC-DC2E-3CCE-2FAF8E4021E2}"/>
              </a:ext>
            </a:extLst>
          </p:cNvPr>
          <p:cNvSpPr txBox="1"/>
          <p:nvPr/>
        </p:nvSpPr>
        <p:spPr>
          <a:xfrm>
            <a:off x="3026758" y="3741385"/>
            <a:ext cx="1059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팝니다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531122C-5A84-6425-1A2F-EBA7017E643C}"/>
              </a:ext>
            </a:extLst>
          </p:cNvPr>
          <p:cNvSpPr txBox="1"/>
          <p:nvPr/>
        </p:nvSpPr>
        <p:spPr>
          <a:xfrm>
            <a:off x="3008600" y="4060760"/>
            <a:ext cx="1059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삽니다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CC4A91D5-E7E4-1295-7951-C996415251C1}"/>
              </a:ext>
            </a:extLst>
          </p:cNvPr>
          <p:cNvCxnSpPr>
            <a:cxnSpLocks/>
          </p:cNvCxnSpPr>
          <p:nvPr/>
        </p:nvCxnSpPr>
        <p:spPr>
          <a:xfrm flipV="1">
            <a:off x="2366784" y="4003479"/>
            <a:ext cx="4980980" cy="76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7E883A2-D5EB-EA11-7CA8-3FDC53947D8B}"/>
              </a:ext>
            </a:extLst>
          </p:cNvPr>
          <p:cNvCxnSpPr>
            <a:cxnSpLocks/>
          </p:cNvCxnSpPr>
          <p:nvPr/>
        </p:nvCxnSpPr>
        <p:spPr>
          <a:xfrm flipV="1">
            <a:off x="2398689" y="4313317"/>
            <a:ext cx="4980980" cy="76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11A74F0-97E9-D843-BE3B-A926193F53C8}"/>
              </a:ext>
            </a:extLst>
          </p:cNvPr>
          <p:cNvCxnSpPr>
            <a:cxnSpLocks/>
          </p:cNvCxnSpPr>
          <p:nvPr/>
        </p:nvCxnSpPr>
        <p:spPr>
          <a:xfrm flipV="1">
            <a:off x="2347760" y="3690972"/>
            <a:ext cx="4980980" cy="76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0A93230-C22E-85E5-5F30-CAC8DD8C629F}"/>
              </a:ext>
            </a:extLst>
          </p:cNvPr>
          <p:cNvSpPr/>
          <p:nvPr/>
        </p:nvSpPr>
        <p:spPr>
          <a:xfrm>
            <a:off x="7514503" y="2316662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A7BBBF-67F7-7916-6C72-0353ECA58A45}"/>
              </a:ext>
            </a:extLst>
          </p:cNvPr>
          <p:cNvSpPr txBox="1"/>
          <p:nvPr/>
        </p:nvSpPr>
        <p:spPr>
          <a:xfrm>
            <a:off x="6146804" y="2366937"/>
            <a:ext cx="679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홍길동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8F1AB55-BDDD-EEA6-7C2C-8C3C22FFAD81}"/>
              </a:ext>
            </a:extLst>
          </p:cNvPr>
          <p:cNvSpPr/>
          <p:nvPr/>
        </p:nvSpPr>
        <p:spPr>
          <a:xfrm>
            <a:off x="6053346" y="2346442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EA9D84-D453-9EF4-E8A5-63CAE86C2A7D}"/>
              </a:ext>
            </a:extLst>
          </p:cNvPr>
          <p:cNvSpPr txBox="1"/>
          <p:nvPr/>
        </p:nvSpPr>
        <p:spPr>
          <a:xfrm>
            <a:off x="6535520" y="2361949"/>
            <a:ext cx="1781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님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안녕하세요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0162DC-D780-5007-07C8-23A398905F2A}"/>
              </a:ext>
            </a:extLst>
          </p:cNvPr>
          <p:cNvSpPr txBox="1"/>
          <p:nvPr/>
        </p:nvSpPr>
        <p:spPr>
          <a:xfrm>
            <a:off x="7626433" y="2361948"/>
            <a:ext cx="7506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0D1622-3E89-211E-85FF-D965B613B65D}"/>
              </a:ext>
            </a:extLst>
          </p:cNvPr>
          <p:cNvSpPr txBox="1"/>
          <p:nvPr/>
        </p:nvSpPr>
        <p:spPr>
          <a:xfrm>
            <a:off x="9727874" y="1512854"/>
            <a:ext cx="2021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성공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계정의 이름을 출력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A502B8-3D1E-4DFF-3A19-8581AD36BEB0}"/>
              </a:ext>
            </a:extLst>
          </p:cNvPr>
          <p:cNvSpPr txBox="1"/>
          <p:nvPr/>
        </p:nvSpPr>
        <p:spPr>
          <a:xfrm>
            <a:off x="9723471" y="2144484"/>
            <a:ext cx="2409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 알림 창이 뜨고 난 후 메인 페이지로 이동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2068E4C-56B1-C7F1-0C7C-D4FD587AEC87}"/>
              </a:ext>
            </a:extLst>
          </p:cNvPr>
          <p:cNvSpPr/>
          <p:nvPr/>
        </p:nvSpPr>
        <p:spPr>
          <a:xfrm>
            <a:off x="7426137" y="5572845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8E05A78-1BFF-CBAE-233B-A35DDB54F993}"/>
              </a:ext>
            </a:extLst>
          </p:cNvPr>
          <p:cNvSpPr/>
          <p:nvPr/>
        </p:nvSpPr>
        <p:spPr>
          <a:xfrm>
            <a:off x="9516390" y="2801847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F05387-BE64-D341-293B-6903A4356FDB}"/>
              </a:ext>
            </a:extLst>
          </p:cNvPr>
          <p:cNvSpPr txBox="1"/>
          <p:nvPr/>
        </p:nvSpPr>
        <p:spPr>
          <a:xfrm>
            <a:off x="9711046" y="2753894"/>
            <a:ext cx="2409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상태 일 경우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글쓰기 버튼이 활성화 됨</a:t>
            </a:r>
          </a:p>
        </p:txBody>
      </p:sp>
    </p:spTree>
    <p:extLst>
      <p:ext uri="{BB962C8B-B14F-4D97-AF65-F5344CB8AC3E}">
        <p14:creationId xmlns:p14="http://schemas.microsoft.com/office/powerpoint/2010/main" val="91736477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58097E-AFDD-7F7A-1D85-3C9B6F9F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89" y="1233705"/>
            <a:ext cx="10696221" cy="4829057"/>
          </a:xfrm>
          <a:prstGeom prst="rect">
            <a:avLst/>
          </a:prstGeom>
        </p:spPr>
      </p:pic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66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B15FB2-4A47-0EEA-49D4-83B4E237423C}"/>
              </a:ext>
            </a:extLst>
          </p:cNvPr>
          <p:cNvSpPr/>
          <p:nvPr/>
        </p:nvSpPr>
        <p:spPr>
          <a:xfrm>
            <a:off x="9355112" y="1013012"/>
            <a:ext cx="2684488" cy="5304661"/>
          </a:xfrm>
          <a:prstGeom prst="roundRect">
            <a:avLst>
              <a:gd name="adj" fmla="val 9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/>
              <a:t>로그인 페이지로 이동</a:t>
            </a:r>
          </a:p>
        </p:txBody>
      </p:sp>
      <p:grpSp>
        <p:nvGrpSpPr>
          <p:cNvPr id="2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158484E-A461-6B47-4681-33F58171AF1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80003" y="1050263"/>
            <a:ext cx="8674873" cy="5297387"/>
            <a:chOff x="595684" y="1261242"/>
            <a:chExt cx="6668462" cy="4352544"/>
          </a:xfrm>
        </p:grpSpPr>
        <p:sp>
          <p:nvSpPr>
            <p:cNvPr id="2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CAB9B1C-EA8F-5B4E-007A-C8696AF82E7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906AD3A-0B9A-BA4C-C818-2A1080DC3C8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2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E8019E2-E621-8DEC-3DEE-75EEAE3E3EE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A224F54-A6BD-8562-41B6-F35B9471F9D8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6488830-2CA8-04B4-F71C-B1E38041121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2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C7EE8719-5352-176A-2AF0-E47FD67C13AB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27" name="Navigation Buttons">
              <a:extLst>
                <a:ext uri="{FF2B5EF4-FFF2-40B4-BE49-F238E27FC236}">
                  <a16:creationId xmlns:a16="http://schemas.microsoft.com/office/drawing/2014/main" id="{CB6574C1-5A08-BE0C-CB05-63F876E6DEFD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2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1D5993C-C277-4160-74B6-18DD224A370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4CB7B11B-6553-8360-25B7-8A2B3841CF4B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57AB458-CEEF-8391-319E-66605DC7C1BA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23A6779-7D3F-529D-C06D-64B65675B84B}"/>
              </a:ext>
            </a:extLst>
          </p:cNvPr>
          <p:cNvSpPr/>
          <p:nvPr/>
        </p:nvSpPr>
        <p:spPr>
          <a:xfrm>
            <a:off x="1430207" y="2618967"/>
            <a:ext cx="6768535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라켓         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용품          테니스 의류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2CD518-AE97-72F3-EFF3-462CB7B63513}"/>
              </a:ext>
            </a:extLst>
          </p:cNvPr>
          <p:cNvSpPr txBox="1"/>
          <p:nvPr/>
        </p:nvSpPr>
        <p:spPr>
          <a:xfrm>
            <a:off x="3348458" y="2021169"/>
            <a:ext cx="379060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용품 중고거래 게시판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 선택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8432614-9208-523F-350C-8226BF7148CF}"/>
              </a:ext>
            </a:extLst>
          </p:cNvPr>
          <p:cNvSpPr/>
          <p:nvPr/>
        </p:nvSpPr>
        <p:spPr>
          <a:xfrm>
            <a:off x="2837619" y="2530239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391E4A-8549-511C-D8DA-BDBD5D359CB4}"/>
              </a:ext>
            </a:extLst>
          </p:cNvPr>
          <p:cNvSpPr/>
          <p:nvPr/>
        </p:nvSpPr>
        <p:spPr>
          <a:xfrm>
            <a:off x="9571137" y="1479136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9D0E84-BDEF-0C47-3202-229F00D5B822}"/>
              </a:ext>
            </a:extLst>
          </p:cNvPr>
          <p:cNvSpPr txBox="1"/>
          <p:nvPr/>
        </p:nvSpPr>
        <p:spPr>
          <a:xfrm>
            <a:off x="9770146" y="1426869"/>
            <a:ext cx="221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카테고리 게시글만 볼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B9C55F1-6E50-1760-C2AB-5045B950DFA7}"/>
              </a:ext>
            </a:extLst>
          </p:cNvPr>
          <p:cNvSpPr/>
          <p:nvPr/>
        </p:nvSpPr>
        <p:spPr>
          <a:xfrm>
            <a:off x="9571137" y="2081698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858257-07C9-F201-DBF1-F53EE971B0D5}"/>
              </a:ext>
            </a:extLst>
          </p:cNvPr>
          <p:cNvSpPr txBox="1"/>
          <p:nvPr/>
        </p:nvSpPr>
        <p:spPr>
          <a:xfrm>
            <a:off x="9795517" y="2021169"/>
            <a:ext cx="202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댓글 수 표시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304111-E23A-D335-9F2F-03C077425F48}"/>
              </a:ext>
            </a:extLst>
          </p:cNvPr>
          <p:cNvSpPr/>
          <p:nvPr/>
        </p:nvSpPr>
        <p:spPr>
          <a:xfrm>
            <a:off x="6292050" y="4972535"/>
            <a:ext cx="509124" cy="16763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sz="1100" dirty="0">
                <a:ln w="95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sz="1100" dirty="0">
              <a:ln w="9525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9DDCF1-511A-B189-00BA-13AF48529F06}"/>
              </a:ext>
            </a:extLst>
          </p:cNvPr>
          <p:cNvSpPr/>
          <p:nvPr/>
        </p:nvSpPr>
        <p:spPr>
          <a:xfrm>
            <a:off x="3753687" y="4976860"/>
            <a:ext cx="2457885" cy="17174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 sz="8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9C57EC-2A12-9BED-2C6C-10CCD922810F}"/>
              </a:ext>
            </a:extLst>
          </p:cNvPr>
          <p:cNvSpPr/>
          <p:nvPr/>
        </p:nvSpPr>
        <p:spPr>
          <a:xfrm>
            <a:off x="3078404" y="4972535"/>
            <a:ext cx="636784" cy="17174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14300-89AB-A482-1FB0-4DF02F8A1B15}"/>
              </a:ext>
            </a:extLst>
          </p:cNvPr>
          <p:cNvSpPr txBox="1"/>
          <p:nvPr/>
        </p:nvSpPr>
        <p:spPr>
          <a:xfrm>
            <a:off x="3469600" y="4916830"/>
            <a:ext cx="2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 w="95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∨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431A71-0153-EE31-2355-8FDA708FD3BC}"/>
              </a:ext>
            </a:extLst>
          </p:cNvPr>
          <p:cNvSpPr txBox="1"/>
          <p:nvPr/>
        </p:nvSpPr>
        <p:spPr>
          <a:xfrm>
            <a:off x="6129676" y="2364933"/>
            <a:ext cx="698021" cy="24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홍길동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E6BE69-FB64-A60D-229C-39839739217C}"/>
              </a:ext>
            </a:extLst>
          </p:cNvPr>
          <p:cNvSpPr txBox="1"/>
          <p:nvPr/>
        </p:nvSpPr>
        <p:spPr>
          <a:xfrm>
            <a:off x="6524471" y="2368073"/>
            <a:ext cx="1830297" cy="24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님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안녕하세요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22B34-2E59-88BB-32B7-6FBA47D0D2EA}"/>
              </a:ext>
            </a:extLst>
          </p:cNvPr>
          <p:cNvSpPr txBox="1"/>
          <p:nvPr/>
        </p:nvSpPr>
        <p:spPr>
          <a:xfrm>
            <a:off x="7607340" y="2359944"/>
            <a:ext cx="771346" cy="24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57A31E-0EF2-B86A-1CDA-B449D0A4E25F}"/>
              </a:ext>
            </a:extLst>
          </p:cNvPr>
          <p:cNvSpPr txBox="1"/>
          <p:nvPr/>
        </p:nvSpPr>
        <p:spPr>
          <a:xfrm>
            <a:off x="2499091" y="3259288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글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번호                                  제   목                                      글쓴이           작성일              조회수                          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67A10D4-AB7E-0C23-842D-56BE0913A178}"/>
              </a:ext>
            </a:extLst>
          </p:cNvPr>
          <p:cNvSpPr txBox="1"/>
          <p:nvPr/>
        </p:nvSpPr>
        <p:spPr>
          <a:xfrm>
            <a:off x="2521206" y="3533849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3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윌슨 라켓 팝니다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홍길동      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2022-09-05            4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DF30B3E-7A4A-4A93-BA67-422EC14CFE43}"/>
              </a:ext>
            </a:extLst>
          </p:cNvPr>
          <p:cNvCxnSpPr>
            <a:cxnSpLocks/>
          </p:cNvCxnSpPr>
          <p:nvPr/>
        </p:nvCxnSpPr>
        <p:spPr>
          <a:xfrm flipV="1">
            <a:off x="2422535" y="4419552"/>
            <a:ext cx="4980980" cy="76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FB44C5D-0AE0-D4FA-C99D-05DD4484BD77}"/>
              </a:ext>
            </a:extLst>
          </p:cNvPr>
          <p:cNvCxnSpPr>
            <a:cxnSpLocks/>
          </p:cNvCxnSpPr>
          <p:nvPr/>
        </p:nvCxnSpPr>
        <p:spPr>
          <a:xfrm>
            <a:off x="2476976" y="3780070"/>
            <a:ext cx="50067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CC98DD9C-DA8B-D63F-6443-6DE2F1633496}"/>
              </a:ext>
            </a:extLst>
          </p:cNvPr>
          <p:cNvSpPr txBox="1"/>
          <p:nvPr/>
        </p:nvSpPr>
        <p:spPr>
          <a:xfrm>
            <a:off x="2521206" y="4130404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1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바볼랏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라켓 삽니다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김철수      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2020-09-03            7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2356A1-5232-2614-615A-8669F9B2E015}"/>
              </a:ext>
            </a:extLst>
          </p:cNvPr>
          <p:cNvSpPr txBox="1"/>
          <p:nvPr/>
        </p:nvSpPr>
        <p:spPr>
          <a:xfrm>
            <a:off x="2521206" y="3823749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2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헤드 라켓 팝니다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[0]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오민석      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2022-09-03            5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B5BDE43C-2B38-D920-A056-3D67E9605A2D}"/>
              </a:ext>
            </a:extLst>
          </p:cNvPr>
          <p:cNvCxnSpPr>
            <a:cxnSpLocks/>
          </p:cNvCxnSpPr>
          <p:nvPr/>
        </p:nvCxnSpPr>
        <p:spPr>
          <a:xfrm flipV="1">
            <a:off x="2476976" y="3490775"/>
            <a:ext cx="4980980" cy="76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108F759-D0D0-BAEB-2B65-051903F48844}"/>
              </a:ext>
            </a:extLst>
          </p:cNvPr>
          <p:cNvSpPr txBox="1"/>
          <p:nvPr/>
        </p:nvSpPr>
        <p:spPr>
          <a:xfrm>
            <a:off x="4825218" y="4640168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326BD842-B697-D8DC-9305-AF4A204679D1}"/>
              </a:ext>
            </a:extLst>
          </p:cNvPr>
          <p:cNvSpPr/>
          <p:nvPr/>
        </p:nvSpPr>
        <p:spPr>
          <a:xfrm>
            <a:off x="7457956" y="4930285"/>
            <a:ext cx="564883" cy="2265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글쓰기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214DABE-3A1E-A772-3B9A-249D03A44F4B}"/>
              </a:ext>
            </a:extLst>
          </p:cNvPr>
          <p:cNvSpPr/>
          <p:nvPr/>
        </p:nvSpPr>
        <p:spPr>
          <a:xfrm>
            <a:off x="9571137" y="2541194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47959-D0A9-6D95-073A-C6230D429B5C}"/>
              </a:ext>
            </a:extLst>
          </p:cNvPr>
          <p:cNvSpPr txBox="1"/>
          <p:nvPr/>
        </p:nvSpPr>
        <p:spPr>
          <a:xfrm>
            <a:off x="9795517" y="2491792"/>
            <a:ext cx="2021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상태에서 글쓰기 버튼 클릭 시 글쓰기 페이지로 이동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EF20B-7C1C-FA48-6149-BBF6F680E16A}"/>
              </a:ext>
            </a:extLst>
          </p:cNvPr>
          <p:cNvSpPr txBox="1"/>
          <p:nvPr/>
        </p:nvSpPr>
        <p:spPr>
          <a:xfrm>
            <a:off x="3181180" y="3524295"/>
            <a:ext cx="1059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팝니다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2594A-6AC9-1FED-9453-651C18975EA5}"/>
              </a:ext>
            </a:extLst>
          </p:cNvPr>
          <p:cNvSpPr txBox="1"/>
          <p:nvPr/>
        </p:nvSpPr>
        <p:spPr>
          <a:xfrm>
            <a:off x="3181180" y="3847307"/>
            <a:ext cx="1059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팝니다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9FD240-327A-68A2-3C0A-348427BAC24C}"/>
              </a:ext>
            </a:extLst>
          </p:cNvPr>
          <p:cNvSpPr txBox="1"/>
          <p:nvPr/>
        </p:nvSpPr>
        <p:spPr>
          <a:xfrm>
            <a:off x="3163022" y="4129610"/>
            <a:ext cx="1059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삽니다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388E35A-AFEC-FD3B-64A3-D5D7CDD6DF05}"/>
              </a:ext>
            </a:extLst>
          </p:cNvPr>
          <p:cNvCxnSpPr>
            <a:cxnSpLocks/>
          </p:cNvCxnSpPr>
          <p:nvPr/>
        </p:nvCxnSpPr>
        <p:spPr>
          <a:xfrm flipV="1">
            <a:off x="2556670" y="3209742"/>
            <a:ext cx="4980980" cy="9145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602628D-A2CA-CAE0-2C12-AD0F646DA8A5}"/>
              </a:ext>
            </a:extLst>
          </p:cNvPr>
          <p:cNvCxnSpPr>
            <a:cxnSpLocks/>
          </p:cNvCxnSpPr>
          <p:nvPr/>
        </p:nvCxnSpPr>
        <p:spPr>
          <a:xfrm flipV="1">
            <a:off x="2521206" y="4105235"/>
            <a:ext cx="4980980" cy="76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0B750886-CC5B-8221-CB1B-C1EC554DAA1E}"/>
              </a:ext>
            </a:extLst>
          </p:cNvPr>
          <p:cNvSpPr/>
          <p:nvPr/>
        </p:nvSpPr>
        <p:spPr>
          <a:xfrm>
            <a:off x="4787420" y="3425317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BC365A6-7AFF-9021-E7B8-0BABD7C9D84C}"/>
              </a:ext>
            </a:extLst>
          </p:cNvPr>
          <p:cNvSpPr/>
          <p:nvPr/>
        </p:nvSpPr>
        <p:spPr>
          <a:xfrm>
            <a:off x="7336884" y="4799610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99615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 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8605B9-5E7F-2C3B-0509-8E98F52D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315290"/>
            <a:ext cx="104203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7CF472-5D31-F802-C0CF-191F1C5C5BFA}"/>
              </a:ext>
            </a:extLst>
          </p:cNvPr>
          <p:cNvSpPr/>
          <p:nvPr/>
        </p:nvSpPr>
        <p:spPr>
          <a:xfrm>
            <a:off x="9355112" y="1013012"/>
            <a:ext cx="2684488" cy="5304661"/>
          </a:xfrm>
          <a:prstGeom prst="roundRect">
            <a:avLst>
              <a:gd name="adj" fmla="val 9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/>
              <a:t>로그인 페이지로 이동</a:t>
            </a:r>
            <a:endParaRPr lang="ko-KR" altLang="en-US" sz="1800" dirty="0"/>
          </a:p>
        </p:txBody>
      </p:sp>
      <p:grpSp>
        <p:nvGrpSpPr>
          <p:cNvPr id="2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158484E-A461-6B47-4681-33F58171AF1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80003" y="1050263"/>
            <a:ext cx="8674873" cy="5297387"/>
            <a:chOff x="595684" y="1261242"/>
            <a:chExt cx="6668462" cy="4352544"/>
          </a:xfrm>
        </p:grpSpPr>
        <p:sp>
          <p:nvSpPr>
            <p:cNvPr id="2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CAB9B1C-EA8F-5B4E-007A-C8696AF82E7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906AD3A-0B9A-BA4C-C818-2A1080DC3C8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2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E8019E2-E621-8DEC-3DEE-75EEAE3E3EE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A224F54-A6BD-8562-41B6-F35B9471F9D8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6488830-2CA8-04B4-F71C-B1E38041121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2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C7EE8719-5352-176A-2AF0-E47FD67C13AB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27" name="Navigation Buttons">
              <a:extLst>
                <a:ext uri="{FF2B5EF4-FFF2-40B4-BE49-F238E27FC236}">
                  <a16:creationId xmlns:a16="http://schemas.microsoft.com/office/drawing/2014/main" id="{CB6574C1-5A08-BE0C-CB05-63F876E6DEFD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2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1D5993C-C277-4160-74B6-18DD224A370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4CB7B11B-6553-8360-25B7-8A2B3841CF4B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57AB458-CEEF-8391-319E-66605DC7C1BA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23A6779-7D3F-529D-C06D-64B65675B84B}"/>
              </a:ext>
            </a:extLst>
          </p:cNvPr>
          <p:cNvSpPr/>
          <p:nvPr/>
        </p:nvSpPr>
        <p:spPr>
          <a:xfrm>
            <a:off x="1430207" y="2618967"/>
            <a:ext cx="6768535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라켓          </a:t>
            </a:r>
            <a:r>
              <a:rPr lang="ko-KR" altLang="en-US" sz="14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용품         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의류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2CD518-AE97-72F3-EFF3-462CB7B63513}"/>
              </a:ext>
            </a:extLst>
          </p:cNvPr>
          <p:cNvSpPr txBox="1"/>
          <p:nvPr/>
        </p:nvSpPr>
        <p:spPr>
          <a:xfrm>
            <a:off x="3348458" y="2021169"/>
            <a:ext cx="379060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용품 중고거래 게시판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 선택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8432614-9208-523F-350C-8226BF7148CF}"/>
              </a:ext>
            </a:extLst>
          </p:cNvPr>
          <p:cNvSpPr/>
          <p:nvPr/>
        </p:nvSpPr>
        <p:spPr>
          <a:xfrm>
            <a:off x="4191290" y="2530046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391E4A-8549-511C-D8DA-BDBD5D359CB4}"/>
              </a:ext>
            </a:extLst>
          </p:cNvPr>
          <p:cNvSpPr/>
          <p:nvPr/>
        </p:nvSpPr>
        <p:spPr>
          <a:xfrm>
            <a:off x="9596509" y="1656237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304111-E23A-D335-9F2F-03C077425F48}"/>
              </a:ext>
            </a:extLst>
          </p:cNvPr>
          <p:cNvSpPr/>
          <p:nvPr/>
        </p:nvSpPr>
        <p:spPr>
          <a:xfrm>
            <a:off x="6210665" y="4682669"/>
            <a:ext cx="509124" cy="16763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sz="1100" dirty="0">
                <a:ln w="95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sz="1100" dirty="0">
              <a:ln w="9525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9DDCF1-511A-B189-00BA-13AF48529F06}"/>
              </a:ext>
            </a:extLst>
          </p:cNvPr>
          <p:cNvSpPr/>
          <p:nvPr/>
        </p:nvSpPr>
        <p:spPr>
          <a:xfrm>
            <a:off x="3672302" y="4686994"/>
            <a:ext cx="2457885" cy="17174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 sz="8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9C57EC-2A12-9BED-2C6C-10CCD922810F}"/>
              </a:ext>
            </a:extLst>
          </p:cNvPr>
          <p:cNvSpPr/>
          <p:nvPr/>
        </p:nvSpPr>
        <p:spPr>
          <a:xfrm>
            <a:off x="2997019" y="4682669"/>
            <a:ext cx="636784" cy="17174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14300-89AB-A482-1FB0-4DF02F8A1B15}"/>
              </a:ext>
            </a:extLst>
          </p:cNvPr>
          <p:cNvSpPr txBox="1"/>
          <p:nvPr/>
        </p:nvSpPr>
        <p:spPr>
          <a:xfrm>
            <a:off x="3368967" y="4634368"/>
            <a:ext cx="2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 w="95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∨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431A71-0153-EE31-2355-8FDA708FD3BC}"/>
              </a:ext>
            </a:extLst>
          </p:cNvPr>
          <p:cNvSpPr txBox="1"/>
          <p:nvPr/>
        </p:nvSpPr>
        <p:spPr>
          <a:xfrm>
            <a:off x="6129676" y="2364933"/>
            <a:ext cx="698021" cy="24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홍길동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E6BE69-FB64-A60D-229C-39839739217C}"/>
              </a:ext>
            </a:extLst>
          </p:cNvPr>
          <p:cNvSpPr txBox="1"/>
          <p:nvPr/>
        </p:nvSpPr>
        <p:spPr>
          <a:xfrm>
            <a:off x="6524471" y="2368073"/>
            <a:ext cx="1830297" cy="24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님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안녕하세요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22B34-2E59-88BB-32B7-6FBA47D0D2EA}"/>
              </a:ext>
            </a:extLst>
          </p:cNvPr>
          <p:cNvSpPr txBox="1"/>
          <p:nvPr/>
        </p:nvSpPr>
        <p:spPr>
          <a:xfrm>
            <a:off x="7607340" y="2359944"/>
            <a:ext cx="771346" cy="24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57A31E-0EF2-B86A-1CDA-B449D0A4E25F}"/>
              </a:ext>
            </a:extLst>
          </p:cNvPr>
          <p:cNvSpPr txBox="1"/>
          <p:nvPr/>
        </p:nvSpPr>
        <p:spPr>
          <a:xfrm>
            <a:off x="2499090" y="3279398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글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번호                                  제   목                                      글쓴이           작성일              조회수                           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DF30B3E-7A4A-4A93-BA67-422EC14CFE43}"/>
              </a:ext>
            </a:extLst>
          </p:cNvPr>
          <p:cNvCxnSpPr>
            <a:cxnSpLocks/>
          </p:cNvCxnSpPr>
          <p:nvPr/>
        </p:nvCxnSpPr>
        <p:spPr>
          <a:xfrm flipV="1">
            <a:off x="2691501" y="3800113"/>
            <a:ext cx="4980980" cy="76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FB44C5D-0AE0-D4FA-C99D-05DD4484BD77}"/>
              </a:ext>
            </a:extLst>
          </p:cNvPr>
          <p:cNvCxnSpPr>
            <a:cxnSpLocks/>
          </p:cNvCxnSpPr>
          <p:nvPr/>
        </p:nvCxnSpPr>
        <p:spPr>
          <a:xfrm>
            <a:off x="2600550" y="3525619"/>
            <a:ext cx="50067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E2356A1-5232-2614-615A-8669F9B2E015}"/>
              </a:ext>
            </a:extLst>
          </p:cNvPr>
          <p:cNvSpPr txBox="1"/>
          <p:nvPr/>
        </p:nvSpPr>
        <p:spPr>
          <a:xfrm>
            <a:off x="2541701" y="3536771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2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럭실론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거트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팝니다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홍길동      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2022-09-05            4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B5BDE43C-2B38-D920-A056-3D67E9605A2D}"/>
              </a:ext>
            </a:extLst>
          </p:cNvPr>
          <p:cNvCxnSpPr>
            <a:cxnSpLocks/>
          </p:cNvCxnSpPr>
          <p:nvPr/>
        </p:nvCxnSpPr>
        <p:spPr>
          <a:xfrm flipV="1">
            <a:off x="2458639" y="4128787"/>
            <a:ext cx="4980980" cy="76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108F759-D0D0-BAEB-2B65-051903F48844}"/>
              </a:ext>
            </a:extLst>
          </p:cNvPr>
          <p:cNvSpPr txBox="1"/>
          <p:nvPr/>
        </p:nvSpPr>
        <p:spPr>
          <a:xfrm>
            <a:off x="4892515" y="4335036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326BD842-B697-D8DC-9305-AF4A204679D1}"/>
              </a:ext>
            </a:extLst>
          </p:cNvPr>
          <p:cNvSpPr/>
          <p:nvPr/>
        </p:nvSpPr>
        <p:spPr>
          <a:xfrm>
            <a:off x="7497228" y="4650482"/>
            <a:ext cx="564883" cy="2265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글쓰기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2594A-6AC9-1FED-9453-651C18975EA5}"/>
              </a:ext>
            </a:extLst>
          </p:cNvPr>
          <p:cNvSpPr txBox="1"/>
          <p:nvPr/>
        </p:nvSpPr>
        <p:spPr>
          <a:xfrm>
            <a:off x="3201675" y="3529089"/>
            <a:ext cx="1059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팝니다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5F19A-8DC6-E025-24B0-9253AD1732A5}"/>
              </a:ext>
            </a:extLst>
          </p:cNvPr>
          <p:cNvSpPr txBox="1"/>
          <p:nvPr/>
        </p:nvSpPr>
        <p:spPr>
          <a:xfrm>
            <a:off x="2541701" y="3833405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1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던롭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시합구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삽니다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김철수      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2022-09-04            5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4912A-9939-B582-F434-48E0A0BE80CF}"/>
              </a:ext>
            </a:extLst>
          </p:cNvPr>
          <p:cNvSpPr txBox="1"/>
          <p:nvPr/>
        </p:nvSpPr>
        <p:spPr>
          <a:xfrm>
            <a:off x="3201675" y="3848794"/>
            <a:ext cx="1059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삽니다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96F58-57B5-10BA-6C63-FFC83993EDA0}"/>
              </a:ext>
            </a:extLst>
          </p:cNvPr>
          <p:cNvSpPr txBox="1"/>
          <p:nvPr/>
        </p:nvSpPr>
        <p:spPr>
          <a:xfrm>
            <a:off x="9795518" y="1598789"/>
            <a:ext cx="221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카테고리 게시글만 볼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E6AD591-0442-084F-873E-5CCAA8C2D225}"/>
              </a:ext>
            </a:extLst>
          </p:cNvPr>
          <p:cNvCxnSpPr>
            <a:cxnSpLocks/>
          </p:cNvCxnSpPr>
          <p:nvPr/>
        </p:nvCxnSpPr>
        <p:spPr>
          <a:xfrm flipV="1">
            <a:off x="2541701" y="3222962"/>
            <a:ext cx="4980980" cy="9145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50650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 선택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217C50-DD4E-8A5C-D201-56367AEBB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32" y="1309687"/>
            <a:ext cx="106299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0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7CF472-5D31-F802-C0CF-191F1C5C5BFA}"/>
              </a:ext>
            </a:extLst>
          </p:cNvPr>
          <p:cNvSpPr/>
          <p:nvPr/>
        </p:nvSpPr>
        <p:spPr>
          <a:xfrm>
            <a:off x="9355112" y="1013012"/>
            <a:ext cx="2684488" cy="5304661"/>
          </a:xfrm>
          <a:prstGeom prst="roundRect">
            <a:avLst>
              <a:gd name="adj" fmla="val 9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/>
              <a:t>로그인 페이지로 이동</a:t>
            </a:r>
            <a:endParaRPr lang="ko-KR" altLang="en-US" sz="1800" dirty="0"/>
          </a:p>
        </p:txBody>
      </p:sp>
      <p:grpSp>
        <p:nvGrpSpPr>
          <p:cNvPr id="2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158484E-A461-6B47-4681-33F58171AF1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80003" y="1050263"/>
            <a:ext cx="8674873" cy="5297387"/>
            <a:chOff x="595684" y="1261242"/>
            <a:chExt cx="6668462" cy="4352544"/>
          </a:xfrm>
        </p:grpSpPr>
        <p:sp>
          <p:nvSpPr>
            <p:cNvPr id="2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CAB9B1C-EA8F-5B4E-007A-C8696AF82E7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906AD3A-0B9A-BA4C-C818-2A1080DC3C8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2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E8019E2-E621-8DEC-3DEE-75EEAE3E3EE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A224F54-A6BD-8562-41B6-F35B9471F9D8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6488830-2CA8-04B4-F71C-B1E38041121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2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C7EE8719-5352-176A-2AF0-E47FD67C13AB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27" name="Navigation Buttons">
              <a:extLst>
                <a:ext uri="{FF2B5EF4-FFF2-40B4-BE49-F238E27FC236}">
                  <a16:creationId xmlns:a16="http://schemas.microsoft.com/office/drawing/2014/main" id="{CB6574C1-5A08-BE0C-CB05-63F876E6DEFD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2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1D5993C-C277-4160-74B6-18DD224A370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4CB7B11B-6553-8360-25B7-8A2B3841CF4B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57AB458-CEEF-8391-319E-66605DC7C1BA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F2CD518-AE97-72F3-EFF3-462CB7B63513}"/>
              </a:ext>
            </a:extLst>
          </p:cNvPr>
          <p:cNvSpPr txBox="1"/>
          <p:nvPr/>
        </p:nvSpPr>
        <p:spPr>
          <a:xfrm>
            <a:off x="3348458" y="2021169"/>
            <a:ext cx="379060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용품 중고거래 게시판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 선택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391E4A-8549-511C-D8DA-BDBD5D359CB4}"/>
              </a:ext>
            </a:extLst>
          </p:cNvPr>
          <p:cNvSpPr/>
          <p:nvPr/>
        </p:nvSpPr>
        <p:spPr>
          <a:xfrm>
            <a:off x="9596509" y="1656237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304111-E23A-D335-9F2F-03C077425F48}"/>
              </a:ext>
            </a:extLst>
          </p:cNvPr>
          <p:cNvSpPr/>
          <p:nvPr/>
        </p:nvSpPr>
        <p:spPr>
          <a:xfrm>
            <a:off x="6210665" y="4682669"/>
            <a:ext cx="509124" cy="16763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sz="1100" dirty="0">
                <a:ln w="95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sz="1100" dirty="0">
              <a:ln w="9525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9DDCF1-511A-B189-00BA-13AF48529F06}"/>
              </a:ext>
            </a:extLst>
          </p:cNvPr>
          <p:cNvSpPr/>
          <p:nvPr/>
        </p:nvSpPr>
        <p:spPr>
          <a:xfrm>
            <a:off x="3672302" y="4686994"/>
            <a:ext cx="2457885" cy="17174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 sz="8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9C57EC-2A12-9BED-2C6C-10CCD922810F}"/>
              </a:ext>
            </a:extLst>
          </p:cNvPr>
          <p:cNvSpPr/>
          <p:nvPr/>
        </p:nvSpPr>
        <p:spPr>
          <a:xfrm>
            <a:off x="2997019" y="4682669"/>
            <a:ext cx="636784" cy="17174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14300-89AB-A482-1FB0-4DF02F8A1B15}"/>
              </a:ext>
            </a:extLst>
          </p:cNvPr>
          <p:cNvSpPr txBox="1"/>
          <p:nvPr/>
        </p:nvSpPr>
        <p:spPr>
          <a:xfrm>
            <a:off x="3368967" y="4634368"/>
            <a:ext cx="2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 w="95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∨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431A71-0153-EE31-2355-8FDA708FD3BC}"/>
              </a:ext>
            </a:extLst>
          </p:cNvPr>
          <p:cNvSpPr txBox="1"/>
          <p:nvPr/>
        </p:nvSpPr>
        <p:spPr>
          <a:xfrm>
            <a:off x="6129676" y="2364933"/>
            <a:ext cx="698021" cy="24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홍길동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E6BE69-FB64-A60D-229C-39839739217C}"/>
              </a:ext>
            </a:extLst>
          </p:cNvPr>
          <p:cNvSpPr txBox="1"/>
          <p:nvPr/>
        </p:nvSpPr>
        <p:spPr>
          <a:xfrm>
            <a:off x="6524471" y="2368073"/>
            <a:ext cx="1830297" cy="24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님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안녕하세요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22B34-2E59-88BB-32B7-6FBA47D0D2EA}"/>
              </a:ext>
            </a:extLst>
          </p:cNvPr>
          <p:cNvSpPr txBox="1"/>
          <p:nvPr/>
        </p:nvSpPr>
        <p:spPr>
          <a:xfrm>
            <a:off x="7607340" y="2359944"/>
            <a:ext cx="771346" cy="24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57A31E-0EF2-B86A-1CDA-B449D0A4E25F}"/>
              </a:ext>
            </a:extLst>
          </p:cNvPr>
          <p:cNvSpPr txBox="1"/>
          <p:nvPr/>
        </p:nvSpPr>
        <p:spPr>
          <a:xfrm>
            <a:off x="2499090" y="3279398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글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번호                                  제   목                                      글쓴이           작성일              조회수                           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DF30B3E-7A4A-4A93-BA67-422EC14CFE43}"/>
              </a:ext>
            </a:extLst>
          </p:cNvPr>
          <p:cNvCxnSpPr>
            <a:cxnSpLocks/>
          </p:cNvCxnSpPr>
          <p:nvPr/>
        </p:nvCxnSpPr>
        <p:spPr>
          <a:xfrm flipV="1">
            <a:off x="2691501" y="3800113"/>
            <a:ext cx="4980980" cy="76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FB44C5D-0AE0-D4FA-C99D-05DD4484BD77}"/>
              </a:ext>
            </a:extLst>
          </p:cNvPr>
          <p:cNvCxnSpPr>
            <a:cxnSpLocks/>
          </p:cNvCxnSpPr>
          <p:nvPr/>
        </p:nvCxnSpPr>
        <p:spPr>
          <a:xfrm>
            <a:off x="2600550" y="3525619"/>
            <a:ext cx="50067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E2356A1-5232-2614-615A-8669F9B2E015}"/>
              </a:ext>
            </a:extLst>
          </p:cNvPr>
          <p:cNvSpPr txBox="1"/>
          <p:nvPr/>
        </p:nvSpPr>
        <p:spPr>
          <a:xfrm>
            <a:off x="2541701" y="3536771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2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아디다스 운동복 팝니다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[0]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박진수      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2022-09-05            2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B5BDE43C-2B38-D920-A056-3D67E9605A2D}"/>
              </a:ext>
            </a:extLst>
          </p:cNvPr>
          <p:cNvCxnSpPr>
            <a:cxnSpLocks/>
          </p:cNvCxnSpPr>
          <p:nvPr/>
        </p:nvCxnSpPr>
        <p:spPr>
          <a:xfrm flipV="1">
            <a:off x="2458639" y="4128787"/>
            <a:ext cx="4980980" cy="76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108F759-D0D0-BAEB-2B65-051903F48844}"/>
              </a:ext>
            </a:extLst>
          </p:cNvPr>
          <p:cNvSpPr txBox="1"/>
          <p:nvPr/>
        </p:nvSpPr>
        <p:spPr>
          <a:xfrm>
            <a:off x="4892515" y="4335036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326BD842-B697-D8DC-9305-AF4A204679D1}"/>
              </a:ext>
            </a:extLst>
          </p:cNvPr>
          <p:cNvSpPr/>
          <p:nvPr/>
        </p:nvSpPr>
        <p:spPr>
          <a:xfrm>
            <a:off x="7497228" y="4650482"/>
            <a:ext cx="564883" cy="2265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글쓰기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2594A-6AC9-1FED-9453-651C18975EA5}"/>
              </a:ext>
            </a:extLst>
          </p:cNvPr>
          <p:cNvSpPr txBox="1"/>
          <p:nvPr/>
        </p:nvSpPr>
        <p:spPr>
          <a:xfrm>
            <a:off x="3201675" y="3529089"/>
            <a:ext cx="1059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팝니다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5F19A-8DC6-E025-24B0-9253AD1732A5}"/>
              </a:ext>
            </a:extLst>
          </p:cNvPr>
          <p:cNvSpPr txBox="1"/>
          <p:nvPr/>
        </p:nvSpPr>
        <p:spPr>
          <a:xfrm>
            <a:off x="2541701" y="3833405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1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나이키 테니스화 팝니다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오민석      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2022-09-03            5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4912A-9939-B582-F434-48E0A0BE80CF}"/>
              </a:ext>
            </a:extLst>
          </p:cNvPr>
          <p:cNvSpPr txBox="1"/>
          <p:nvPr/>
        </p:nvSpPr>
        <p:spPr>
          <a:xfrm>
            <a:off x="3120406" y="3848669"/>
            <a:ext cx="1059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거래완료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96F58-57B5-10BA-6C63-FFC83993EDA0}"/>
              </a:ext>
            </a:extLst>
          </p:cNvPr>
          <p:cNvSpPr txBox="1"/>
          <p:nvPr/>
        </p:nvSpPr>
        <p:spPr>
          <a:xfrm>
            <a:off x="9795518" y="1598789"/>
            <a:ext cx="221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카테고리 게시글만 볼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E6AD591-0442-084F-873E-5CCAA8C2D225}"/>
              </a:ext>
            </a:extLst>
          </p:cNvPr>
          <p:cNvCxnSpPr>
            <a:cxnSpLocks/>
          </p:cNvCxnSpPr>
          <p:nvPr/>
        </p:nvCxnSpPr>
        <p:spPr>
          <a:xfrm flipV="1">
            <a:off x="2541701" y="3222962"/>
            <a:ext cx="4980980" cy="9145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2DE21B-821C-5B56-1F30-1841319FDBE1}"/>
              </a:ext>
            </a:extLst>
          </p:cNvPr>
          <p:cNvSpPr/>
          <p:nvPr/>
        </p:nvSpPr>
        <p:spPr>
          <a:xfrm>
            <a:off x="1430207" y="2618967"/>
            <a:ext cx="6768535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라켓          테니스 용품          </a:t>
            </a:r>
            <a:r>
              <a:rPr lang="ko-KR" altLang="en-US" sz="14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의류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8432614-9208-523F-350C-8226BF7148CF}"/>
              </a:ext>
            </a:extLst>
          </p:cNvPr>
          <p:cNvSpPr/>
          <p:nvPr/>
        </p:nvSpPr>
        <p:spPr>
          <a:xfrm>
            <a:off x="5505565" y="2565413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78537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4E8F5-6AAA-DC13-CB5B-5DDCB310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899" y="915861"/>
            <a:ext cx="3236976" cy="4069080"/>
          </a:xfrm>
        </p:spPr>
        <p:txBody>
          <a:bodyPr/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6EE722-0449-6D7E-9AC7-E20B19CE7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8084" y="915861"/>
            <a:ext cx="5111496" cy="393192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ko-KR" sz="3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개요</a:t>
            </a:r>
            <a:endParaRPr lang="en-US" altLang="ko-KR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3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개발환경</a:t>
            </a:r>
            <a:endParaRPr lang="en-US" altLang="ko-KR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3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</a:t>
            </a:r>
            <a:endParaRPr lang="en-US" altLang="ko-KR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3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스토리보드 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스크린샷</a:t>
            </a:r>
            <a:endParaRPr lang="en-US" altLang="ko-KR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3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ER 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다이어그램 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(ERD)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8CF8112-ABD9-FE3E-A5B5-D3D4D9B3589F}"/>
              </a:ext>
            </a:extLst>
          </p:cNvPr>
          <p:cNvCxnSpPr>
            <a:cxnSpLocks/>
          </p:cNvCxnSpPr>
          <p:nvPr/>
        </p:nvCxnSpPr>
        <p:spPr>
          <a:xfrm>
            <a:off x="1584336" y="3404599"/>
            <a:ext cx="2916102" cy="0"/>
          </a:xfrm>
          <a:prstGeom prst="line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46613652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 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0C57EE-F4B6-CB72-28FA-586AECB2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439395"/>
            <a:ext cx="103727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5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76A06A9-5574-0313-71C0-D38A634672E9}"/>
              </a:ext>
            </a:extLst>
          </p:cNvPr>
          <p:cNvSpPr/>
          <p:nvPr/>
        </p:nvSpPr>
        <p:spPr>
          <a:xfrm>
            <a:off x="9355112" y="1013012"/>
            <a:ext cx="2684488" cy="5304661"/>
          </a:xfrm>
          <a:prstGeom prst="roundRect">
            <a:avLst>
              <a:gd name="adj" fmla="val 9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/>
              <a:t>로그인 페이지로 이동</a:t>
            </a:r>
            <a:endParaRPr lang="ko-KR" altLang="en-US" sz="1800" dirty="0"/>
          </a:p>
        </p:txBody>
      </p:sp>
      <p:grpSp>
        <p:nvGrpSpPr>
          <p:cNvPr id="2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158484E-A461-6B47-4681-33F58171AF1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80003" y="1050263"/>
            <a:ext cx="8674873" cy="5297387"/>
            <a:chOff x="595684" y="1261242"/>
            <a:chExt cx="6668462" cy="4352544"/>
          </a:xfrm>
        </p:grpSpPr>
        <p:sp>
          <p:nvSpPr>
            <p:cNvPr id="2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CAB9B1C-EA8F-5B4E-007A-C8696AF82E7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906AD3A-0B9A-BA4C-C818-2A1080DC3C8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2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E8019E2-E621-8DEC-3DEE-75EEAE3E3EE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A224F54-A6BD-8562-41B6-F35B9471F9D8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6488830-2CA8-04B4-F71C-B1E38041121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2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C7EE8719-5352-176A-2AF0-E47FD67C13AB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27" name="Navigation Buttons">
              <a:extLst>
                <a:ext uri="{FF2B5EF4-FFF2-40B4-BE49-F238E27FC236}">
                  <a16:creationId xmlns:a16="http://schemas.microsoft.com/office/drawing/2014/main" id="{CB6574C1-5A08-BE0C-CB05-63F876E6DEFD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2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1D5993C-C277-4160-74B6-18DD224A370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4CB7B11B-6553-8360-25B7-8A2B3841CF4B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57AB458-CEEF-8391-319E-66605DC7C1BA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23A6779-7D3F-529D-C06D-64B65675B84B}"/>
              </a:ext>
            </a:extLst>
          </p:cNvPr>
          <p:cNvSpPr/>
          <p:nvPr/>
        </p:nvSpPr>
        <p:spPr>
          <a:xfrm>
            <a:off x="1430207" y="2618967"/>
            <a:ext cx="6768535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라켓         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용품          테니스 의류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2CD518-AE97-72F3-EFF3-462CB7B63513}"/>
              </a:ext>
            </a:extLst>
          </p:cNvPr>
          <p:cNvSpPr txBox="1"/>
          <p:nvPr/>
        </p:nvSpPr>
        <p:spPr>
          <a:xfrm>
            <a:off x="3348458" y="2021169"/>
            <a:ext cx="379060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용품 중고거래 게시판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 쓰기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391E4A-8549-511C-D8DA-BDBD5D359CB4}"/>
              </a:ext>
            </a:extLst>
          </p:cNvPr>
          <p:cNvSpPr/>
          <p:nvPr/>
        </p:nvSpPr>
        <p:spPr>
          <a:xfrm>
            <a:off x="9587452" y="2155731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9D0E84-BDEF-0C47-3202-229F00D5B822}"/>
              </a:ext>
            </a:extLst>
          </p:cNvPr>
          <p:cNvSpPr txBox="1"/>
          <p:nvPr/>
        </p:nvSpPr>
        <p:spPr>
          <a:xfrm>
            <a:off x="9753357" y="2109930"/>
            <a:ext cx="2218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파일만 업로드 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431A71-0153-EE31-2355-8FDA708FD3BC}"/>
              </a:ext>
            </a:extLst>
          </p:cNvPr>
          <p:cNvSpPr txBox="1"/>
          <p:nvPr/>
        </p:nvSpPr>
        <p:spPr>
          <a:xfrm>
            <a:off x="6128452" y="2356540"/>
            <a:ext cx="698021" cy="24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홍길동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E6BE69-FB64-A60D-229C-39839739217C}"/>
              </a:ext>
            </a:extLst>
          </p:cNvPr>
          <p:cNvSpPr txBox="1"/>
          <p:nvPr/>
        </p:nvSpPr>
        <p:spPr>
          <a:xfrm>
            <a:off x="6523247" y="2359680"/>
            <a:ext cx="1830297" cy="24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님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안녕하세요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22B34-2E59-88BB-32B7-6FBA47D0D2EA}"/>
              </a:ext>
            </a:extLst>
          </p:cNvPr>
          <p:cNvSpPr txBox="1"/>
          <p:nvPr/>
        </p:nvSpPr>
        <p:spPr>
          <a:xfrm>
            <a:off x="7606116" y="2351551"/>
            <a:ext cx="771346" cy="24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F93BF80-9B08-1A70-C4D9-0F70B6B516E0}"/>
              </a:ext>
            </a:extLst>
          </p:cNvPr>
          <p:cNvCxnSpPr>
            <a:cxnSpLocks/>
          </p:cNvCxnSpPr>
          <p:nvPr/>
        </p:nvCxnSpPr>
        <p:spPr>
          <a:xfrm>
            <a:off x="2332440" y="3126108"/>
            <a:ext cx="5471032" cy="307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DF30B3E-7A4A-4A93-BA67-422EC14CFE43}"/>
              </a:ext>
            </a:extLst>
          </p:cNvPr>
          <p:cNvCxnSpPr>
            <a:cxnSpLocks/>
          </p:cNvCxnSpPr>
          <p:nvPr/>
        </p:nvCxnSpPr>
        <p:spPr>
          <a:xfrm>
            <a:off x="2277149" y="5950303"/>
            <a:ext cx="56239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FB44C5D-0AE0-D4FA-C99D-05DD4484BD77}"/>
              </a:ext>
            </a:extLst>
          </p:cNvPr>
          <p:cNvCxnSpPr>
            <a:cxnSpLocks/>
          </p:cNvCxnSpPr>
          <p:nvPr/>
        </p:nvCxnSpPr>
        <p:spPr>
          <a:xfrm>
            <a:off x="2264244" y="3515367"/>
            <a:ext cx="55392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130C8A-D264-0598-3104-A979D32CACC1}"/>
              </a:ext>
            </a:extLst>
          </p:cNvPr>
          <p:cNvSpPr txBox="1"/>
          <p:nvPr/>
        </p:nvSpPr>
        <p:spPr>
          <a:xfrm>
            <a:off x="2660100" y="3206868"/>
            <a:ext cx="651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2E1297-E85A-4CED-4B5B-1EFE8532D734}"/>
              </a:ext>
            </a:extLst>
          </p:cNvPr>
          <p:cNvSpPr/>
          <p:nvPr/>
        </p:nvSpPr>
        <p:spPr>
          <a:xfrm>
            <a:off x="3094557" y="3206867"/>
            <a:ext cx="3135914" cy="265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47B61-79D3-E1AA-3204-258BA6F84D01}"/>
              </a:ext>
            </a:extLst>
          </p:cNvPr>
          <p:cNvSpPr txBox="1"/>
          <p:nvPr/>
        </p:nvSpPr>
        <p:spPr>
          <a:xfrm>
            <a:off x="2658765" y="3796024"/>
            <a:ext cx="651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109C6C-555D-802F-53DF-7D346AD39D7F}"/>
              </a:ext>
            </a:extLst>
          </p:cNvPr>
          <p:cNvSpPr/>
          <p:nvPr/>
        </p:nvSpPr>
        <p:spPr>
          <a:xfrm>
            <a:off x="3084525" y="3862409"/>
            <a:ext cx="4866350" cy="1945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6ED8F-95A8-FC26-6DBD-33D7CA5DD268}"/>
              </a:ext>
            </a:extLst>
          </p:cNvPr>
          <p:cNvSpPr txBox="1"/>
          <p:nvPr/>
        </p:nvSpPr>
        <p:spPr>
          <a:xfrm>
            <a:off x="2424703" y="3592885"/>
            <a:ext cx="836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첨부파일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F3478B5-8D1B-00D5-076B-FF38374EC50F}"/>
              </a:ext>
            </a:extLst>
          </p:cNvPr>
          <p:cNvSpPr/>
          <p:nvPr/>
        </p:nvSpPr>
        <p:spPr>
          <a:xfrm>
            <a:off x="3094557" y="3596212"/>
            <a:ext cx="689659" cy="2265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찾아보기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5324D37-EC71-EEB1-3F19-DC7B28876AC7}"/>
              </a:ext>
            </a:extLst>
          </p:cNvPr>
          <p:cNvSpPr/>
          <p:nvPr/>
        </p:nvSpPr>
        <p:spPr>
          <a:xfrm>
            <a:off x="6780697" y="6038530"/>
            <a:ext cx="495408" cy="2038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280C75D-B23C-989C-E726-2CE59F9BE4C2}"/>
              </a:ext>
            </a:extLst>
          </p:cNvPr>
          <p:cNvSpPr/>
          <p:nvPr/>
        </p:nvSpPr>
        <p:spPr>
          <a:xfrm>
            <a:off x="1457246" y="3121218"/>
            <a:ext cx="855781" cy="2338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ko-KR" altLang="en-US" sz="9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말머리 선택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850303-7B00-A42F-836A-4D3B099917CD}"/>
              </a:ext>
            </a:extLst>
          </p:cNvPr>
          <p:cNvSpPr txBox="1"/>
          <p:nvPr/>
        </p:nvSpPr>
        <p:spPr>
          <a:xfrm>
            <a:off x="2048353" y="3126108"/>
            <a:ext cx="2840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n w="95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∨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845ECA04-6577-3D59-74CB-5B4F22557C96}"/>
              </a:ext>
            </a:extLst>
          </p:cNvPr>
          <p:cNvSpPr/>
          <p:nvPr/>
        </p:nvSpPr>
        <p:spPr>
          <a:xfrm>
            <a:off x="1302428" y="3002329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C071765-C1A5-C8B4-673A-E418E80099CB}"/>
              </a:ext>
            </a:extLst>
          </p:cNvPr>
          <p:cNvSpPr/>
          <p:nvPr/>
        </p:nvSpPr>
        <p:spPr>
          <a:xfrm>
            <a:off x="1457247" y="3355079"/>
            <a:ext cx="855780" cy="2338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sz="9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팝니다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784442E-BD20-36FC-14C3-6B06C4E61604}"/>
              </a:ext>
            </a:extLst>
          </p:cNvPr>
          <p:cNvSpPr/>
          <p:nvPr/>
        </p:nvSpPr>
        <p:spPr>
          <a:xfrm>
            <a:off x="9587451" y="1732320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41688-7AEA-ECD5-9EB0-7B1771FB0838}"/>
              </a:ext>
            </a:extLst>
          </p:cNvPr>
          <p:cNvSpPr txBox="1"/>
          <p:nvPr/>
        </p:nvSpPr>
        <p:spPr>
          <a:xfrm>
            <a:off x="9753357" y="1707707"/>
            <a:ext cx="2416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말머리 선택 기능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8432614-9208-523F-350C-8226BF7148CF}"/>
              </a:ext>
            </a:extLst>
          </p:cNvPr>
          <p:cNvSpPr/>
          <p:nvPr/>
        </p:nvSpPr>
        <p:spPr>
          <a:xfrm>
            <a:off x="2978749" y="3488227"/>
            <a:ext cx="199009" cy="1937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F14420-E47B-6EA5-AD0B-1F791465A097}"/>
              </a:ext>
            </a:extLst>
          </p:cNvPr>
          <p:cNvSpPr/>
          <p:nvPr/>
        </p:nvSpPr>
        <p:spPr>
          <a:xfrm>
            <a:off x="6777592" y="3160826"/>
            <a:ext cx="951155" cy="2338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ko-KR" altLang="en-US" sz="9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 선택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66B689-6E5B-50B4-2AE0-0D45F3F99DAD}"/>
              </a:ext>
            </a:extLst>
          </p:cNvPr>
          <p:cNvSpPr txBox="1"/>
          <p:nvPr/>
        </p:nvSpPr>
        <p:spPr>
          <a:xfrm>
            <a:off x="7464073" y="3143315"/>
            <a:ext cx="2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 w="95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∨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7462D3-409E-6204-6F25-D0F1AF3CC2AC}"/>
              </a:ext>
            </a:extLst>
          </p:cNvPr>
          <p:cNvSpPr/>
          <p:nvPr/>
        </p:nvSpPr>
        <p:spPr>
          <a:xfrm>
            <a:off x="6777592" y="3394687"/>
            <a:ext cx="951155" cy="2338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sz="9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라켓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455430B-B2AA-8234-2495-935B92350392}"/>
              </a:ext>
            </a:extLst>
          </p:cNvPr>
          <p:cNvSpPr/>
          <p:nvPr/>
        </p:nvSpPr>
        <p:spPr>
          <a:xfrm>
            <a:off x="6777591" y="3628548"/>
            <a:ext cx="951155" cy="2338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sz="9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용품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A7CAC4C-8382-B186-2005-FF07ABBCC06A}"/>
              </a:ext>
            </a:extLst>
          </p:cNvPr>
          <p:cNvSpPr/>
          <p:nvPr/>
        </p:nvSpPr>
        <p:spPr>
          <a:xfrm>
            <a:off x="6777591" y="3862409"/>
            <a:ext cx="951155" cy="2338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sz="9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의류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36197FC-A768-AA05-9F21-B7CD9A556FFF}"/>
              </a:ext>
            </a:extLst>
          </p:cNvPr>
          <p:cNvSpPr/>
          <p:nvPr/>
        </p:nvSpPr>
        <p:spPr>
          <a:xfrm>
            <a:off x="1457247" y="3588940"/>
            <a:ext cx="855780" cy="2338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sz="9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삽니다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FAFB8B2-4666-268A-8DD6-AAF5AC3ADCAE}"/>
              </a:ext>
            </a:extLst>
          </p:cNvPr>
          <p:cNvSpPr/>
          <p:nvPr/>
        </p:nvSpPr>
        <p:spPr>
          <a:xfrm>
            <a:off x="1457247" y="3812147"/>
            <a:ext cx="855780" cy="2338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sz="9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거래완료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B444758-5504-D0F9-70AF-9FC92CEF20C7}"/>
              </a:ext>
            </a:extLst>
          </p:cNvPr>
          <p:cNvSpPr/>
          <p:nvPr/>
        </p:nvSpPr>
        <p:spPr>
          <a:xfrm>
            <a:off x="6664928" y="3058413"/>
            <a:ext cx="199009" cy="1937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AAC32F1-9ED9-9182-C7C5-5719DF03C4B0}"/>
              </a:ext>
            </a:extLst>
          </p:cNvPr>
          <p:cNvSpPr/>
          <p:nvPr/>
        </p:nvSpPr>
        <p:spPr>
          <a:xfrm>
            <a:off x="9587451" y="2579142"/>
            <a:ext cx="199009" cy="1937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F2BC61-BDCF-5793-FF37-B3CFE4F2DF38}"/>
              </a:ext>
            </a:extLst>
          </p:cNvPr>
          <p:cNvSpPr txBox="1"/>
          <p:nvPr/>
        </p:nvSpPr>
        <p:spPr>
          <a:xfrm>
            <a:off x="9786460" y="2524848"/>
            <a:ext cx="2218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 선택 기능</a:t>
            </a:r>
          </a:p>
        </p:txBody>
      </p:sp>
    </p:spTree>
    <p:extLst>
      <p:ext uri="{BB962C8B-B14F-4D97-AF65-F5344CB8AC3E}">
        <p14:creationId xmlns:p14="http://schemas.microsoft.com/office/powerpoint/2010/main" val="237828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 쓰기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DFF623-839B-3642-12B5-B96091BB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023" y="1075765"/>
            <a:ext cx="9639954" cy="578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3D1AE45-20BE-724B-2CE7-3BC26C9A72FD}"/>
              </a:ext>
            </a:extLst>
          </p:cNvPr>
          <p:cNvSpPr/>
          <p:nvPr/>
        </p:nvSpPr>
        <p:spPr>
          <a:xfrm>
            <a:off x="9355112" y="1013012"/>
            <a:ext cx="2684488" cy="5304661"/>
          </a:xfrm>
          <a:prstGeom prst="roundRect">
            <a:avLst>
              <a:gd name="adj" fmla="val 9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/>
              <a:t>로그인 페이지로 이동</a:t>
            </a:r>
          </a:p>
        </p:txBody>
      </p:sp>
      <p:grpSp>
        <p:nvGrpSpPr>
          <p:cNvPr id="2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158484E-A461-6B47-4681-33F58171AF1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80003" y="1050263"/>
            <a:ext cx="8674873" cy="5297387"/>
            <a:chOff x="595684" y="1261242"/>
            <a:chExt cx="6668462" cy="4352544"/>
          </a:xfrm>
        </p:grpSpPr>
        <p:sp>
          <p:nvSpPr>
            <p:cNvPr id="2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CAB9B1C-EA8F-5B4E-007A-C8696AF82E7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906AD3A-0B9A-BA4C-C818-2A1080DC3C8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2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E8019E2-E621-8DEC-3DEE-75EEAE3E3EE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A224F54-A6BD-8562-41B6-F35B9471F9D8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6488830-2CA8-04B4-F71C-B1E38041121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2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C7EE8719-5352-176A-2AF0-E47FD67C13AB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27" name="Navigation Buttons">
              <a:extLst>
                <a:ext uri="{FF2B5EF4-FFF2-40B4-BE49-F238E27FC236}">
                  <a16:creationId xmlns:a16="http://schemas.microsoft.com/office/drawing/2014/main" id="{CB6574C1-5A08-BE0C-CB05-63F876E6DEFD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2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1D5993C-C277-4160-74B6-18DD224A370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4CB7B11B-6553-8360-25B7-8A2B3841CF4B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57AB458-CEEF-8391-319E-66605DC7C1BA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23A6779-7D3F-529D-C06D-64B65675B84B}"/>
              </a:ext>
            </a:extLst>
          </p:cNvPr>
          <p:cNvSpPr/>
          <p:nvPr/>
        </p:nvSpPr>
        <p:spPr>
          <a:xfrm>
            <a:off x="1430207" y="2618967"/>
            <a:ext cx="6768535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라켓         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용품          테니스 의류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2CD518-AE97-72F3-EFF3-462CB7B63513}"/>
              </a:ext>
            </a:extLst>
          </p:cNvPr>
          <p:cNvSpPr txBox="1"/>
          <p:nvPr/>
        </p:nvSpPr>
        <p:spPr>
          <a:xfrm>
            <a:off x="3348458" y="2021169"/>
            <a:ext cx="379060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용품 중고거래 게시판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 읽기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8432614-9208-523F-350C-8226BF7148CF}"/>
              </a:ext>
            </a:extLst>
          </p:cNvPr>
          <p:cNvSpPr/>
          <p:nvPr/>
        </p:nvSpPr>
        <p:spPr>
          <a:xfrm>
            <a:off x="6123495" y="5175968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391E4A-8549-511C-D8DA-BDBD5D359CB4}"/>
              </a:ext>
            </a:extLst>
          </p:cNvPr>
          <p:cNvSpPr/>
          <p:nvPr/>
        </p:nvSpPr>
        <p:spPr>
          <a:xfrm>
            <a:off x="9527837" y="1620484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9D0E84-BDEF-0C47-3202-229F00D5B822}"/>
              </a:ext>
            </a:extLst>
          </p:cNvPr>
          <p:cNvSpPr txBox="1"/>
          <p:nvPr/>
        </p:nvSpPr>
        <p:spPr>
          <a:xfrm>
            <a:off x="9712549" y="1583371"/>
            <a:ext cx="2218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게시판 글 목록으로 이동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B9C55F1-6E50-1760-C2AB-5045B950DFA7}"/>
              </a:ext>
            </a:extLst>
          </p:cNvPr>
          <p:cNvSpPr/>
          <p:nvPr/>
        </p:nvSpPr>
        <p:spPr>
          <a:xfrm>
            <a:off x="9516802" y="2204049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858257-07C9-F201-DBF1-F53EE971B0D5}"/>
              </a:ext>
            </a:extLst>
          </p:cNvPr>
          <p:cNvSpPr txBox="1"/>
          <p:nvPr/>
        </p:nvSpPr>
        <p:spPr>
          <a:xfrm>
            <a:off x="9716543" y="2148305"/>
            <a:ext cx="2021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로그인한 계정이 작성자와 일치할 경우 수정 및 삭제 버튼 활성화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431A71-0153-EE31-2355-8FDA708FD3BC}"/>
              </a:ext>
            </a:extLst>
          </p:cNvPr>
          <p:cNvSpPr txBox="1"/>
          <p:nvPr/>
        </p:nvSpPr>
        <p:spPr>
          <a:xfrm>
            <a:off x="6151926" y="2346763"/>
            <a:ext cx="698021" cy="24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홍길동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E6BE69-FB64-A60D-229C-39839739217C}"/>
              </a:ext>
            </a:extLst>
          </p:cNvPr>
          <p:cNvSpPr txBox="1"/>
          <p:nvPr/>
        </p:nvSpPr>
        <p:spPr>
          <a:xfrm>
            <a:off x="6546721" y="2349903"/>
            <a:ext cx="1830297" cy="24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님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안녕하세요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22B34-2E59-88BB-32B7-6FBA47D0D2EA}"/>
              </a:ext>
            </a:extLst>
          </p:cNvPr>
          <p:cNvSpPr txBox="1"/>
          <p:nvPr/>
        </p:nvSpPr>
        <p:spPr>
          <a:xfrm>
            <a:off x="7605672" y="2337855"/>
            <a:ext cx="771346" cy="24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F93BF80-9B08-1A70-C4D9-0F70B6B516E0}"/>
              </a:ext>
            </a:extLst>
          </p:cNvPr>
          <p:cNvCxnSpPr>
            <a:cxnSpLocks/>
          </p:cNvCxnSpPr>
          <p:nvPr/>
        </p:nvCxnSpPr>
        <p:spPr>
          <a:xfrm>
            <a:off x="2241828" y="3091644"/>
            <a:ext cx="4938594" cy="307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DF30B3E-7A4A-4A93-BA67-422EC14CFE43}"/>
              </a:ext>
            </a:extLst>
          </p:cNvPr>
          <p:cNvCxnSpPr>
            <a:cxnSpLocks/>
          </p:cNvCxnSpPr>
          <p:nvPr/>
        </p:nvCxnSpPr>
        <p:spPr>
          <a:xfrm flipV="1">
            <a:off x="2190477" y="5290519"/>
            <a:ext cx="4980980" cy="76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FB44C5D-0AE0-D4FA-C99D-05DD4484BD77}"/>
              </a:ext>
            </a:extLst>
          </p:cNvPr>
          <p:cNvCxnSpPr>
            <a:cxnSpLocks/>
          </p:cNvCxnSpPr>
          <p:nvPr/>
        </p:nvCxnSpPr>
        <p:spPr>
          <a:xfrm>
            <a:off x="2251339" y="3576344"/>
            <a:ext cx="50067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F3FBBAEE-8B4B-37BA-F7B2-1AB6083972C4}"/>
              </a:ext>
            </a:extLst>
          </p:cNvPr>
          <p:cNvSpPr/>
          <p:nvPr/>
        </p:nvSpPr>
        <p:spPr>
          <a:xfrm>
            <a:off x="6765708" y="5157891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5B6A2-C309-91F4-A71F-E3E0F37121FB}"/>
              </a:ext>
            </a:extLst>
          </p:cNvPr>
          <p:cNvSpPr txBox="1"/>
          <p:nvPr/>
        </p:nvSpPr>
        <p:spPr>
          <a:xfrm>
            <a:off x="2161329" y="3103810"/>
            <a:ext cx="4037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팝니다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윌슨 라켓 팝니다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75E6F9-7190-DC1F-3149-CC803241C5B1}"/>
              </a:ext>
            </a:extLst>
          </p:cNvPr>
          <p:cNvSpPr txBox="1"/>
          <p:nvPr/>
        </p:nvSpPr>
        <p:spPr>
          <a:xfrm>
            <a:off x="2200182" y="3372169"/>
            <a:ext cx="4037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홍길동 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2022-09-05  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조회수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1C67A-1054-62CB-C157-B1DBC7F57E15}"/>
              </a:ext>
            </a:extLst>
          </p:cNvPr>
          <p:cNvSpPr txBox="1"/>
          <p:nvPr/>
        </p:nvSpPr>
        <p:spPr>
          <a:xfrm>
            <a:off x="2150725" y="4597923"/>
            <a:ext cx="20062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모델명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윌슨 블레이드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v8</a:t>
            </a:r>
            <a:b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사용기간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A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급</a:t>
            </a:r>
            <a:b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010-7282-4885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연락주세요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221EA7-A5CE-2DF7-8DC8-D5C7197D47B5}"/>
              </a:ext>
            </a:extLst>
          </p:cNvPr>
          <p:cNvSpPr txBox="1"/>
          <p:nvPr/>
        </p:nvSpPr>
        <p:spPr>
          <a:xfrm>
            <a:off x="6184143" y="5290688"/>
            <a:ext cx="13970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  [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  [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D39E9-8863-96E3-4868-E6BC6C316A09}"/>
              </a:ext>
            </a:extLst>
          </p:cNvPr>
          <p:cNvSpPr txBox="1"/>
          <p:nvPr/>
        </p:nvSpPr>
        <p:spPr>
          <a:xfrm>
            <a:off x="2189240" y="5317452"/>
            <a:ext cx="6572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댓글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9B6909-9E0C-FC22-92EE-07C527CDE458}"/>
              </a:ext>
            </a:extLst>
          </p:cNvPr>
          <p:cNvSpPr/>
          <p:nvPr/>
        </p:nvSpPr>
        <p:spPr>
          <a:xfrm>
            <a:off x="2207556" y="5928085"/>
            <a:ext cx="4420793" cy="2077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A6721B-AD9E-97FE-6ADA-E9577A142B79}"/>
              </a:ext>
            </a:extLst>
          </p:cNvPr>
          <p:cNvSpPr txBox="1"/>
          <p:nvPr/>
        </p:nvSpPr>
        <p:spPr>
          <a:xfrm>
            <a:off x="2161938" y="5547026"/>
            <a:ext cx="4474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김철수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2022-09-06</a:t>
            </a:r>
          </a:p>
          <a:p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얼마인가요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711EC22-82BE-7792-E2CE-8C4E7D6C3204}"/>
              </a:ext>
            </a:extLst>
          </p:cNvPr>
          <p:cNvSpPr/>
          <p:nvPr/>
        </p:nvSpPr>
        <p:spPr>
          <a:xfrm>
            <a:off x="6745856" y="5941059"/>
            <a:ext cx="437722" cy="20737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댓글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C2C28B9-B6C9-BB83-CDC7-5B6735A0AFBB}"/>
              </a:ext>
            </a:extLst>
          </p:cNvPr>
          <p:cNvSpPr/>
          <p:nvPr/>
        </p:nvSpPr>
        <p:spPr>
          <a:xfrm>
            <a:off x="2019937" y="5531835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5C10204-12F6-E60A-9C35-7D1A6B2B7528}"/>
              </a:ext>
            </a:extLst>
          </p:cNvPr>
          <p:cNvSpPr/>
          <p:nvPr/>
        </p:nvSpPr>
        <p:spPr>
          <a:xfrm>
            <a:off x="9517534" y="3022424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13D030-528B-DE77-713D-99E85ACC0DF8}"/>
              </a:ext>
            </a:extLst>
          </p:cNvPr>
          <p:cNvSpPr txBox="1"/>
          <p:nvPr/>
        </p:nvSpPr>
        <p:spPr>
          <a:xfrm>
            <a:off x="9726846" y="2984727"/>
            <a:ext cx="221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댓글 내용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이름 그리고 등록 날짜 표시</a:t>
            </a:r>
          </a:p>
        </p:txBody>
      </p:sp>
      <p:pic>
        <p:nvPicPr>
          <p:cNvPr id="14" name="그림 13" descr="실내, 자전거이(가) 표시된 사진&#10;&#10;자동 생성된 설명">
            <a:extLst>
              <a:ext uri="{FF2B5EF4-FFF2-40B4-BE49-F238E27FC236}">
                <a16:creationId xmlns:a16="http://schemas.microsoft.com/office/drawing/2014/main" id="{5C0B2331-A1BF-848D-5B54-F2B034E8A1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8946" y="3622797"/>
            <a:ext cx="1850623" cy="101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 읽기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04ED82-96E7-066A-ABFA-2B90CE85C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18" y="976366"/>
            <a:ext cx="7512423" cy="57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7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 읽기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이용자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D2AC2C-1642-D3E6-C105-163035BA4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424" y="843449"/>
            <a:ext cx="7666287" cy="601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1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 읽기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비로그인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F8FDB1-7748-DCC5-E8B0-A7B07F1DC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53" y="897577"/>
            <a:ext cx="7293929" cy="596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3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 수정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9D717D-D15B-3377-6F07-E2B733FD9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32" y="1233704"/>
            <a:ext cx="5769365" cy="50864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858F88-7731-6BDC-8F95-2F26F31B0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649" y="1120589"/>
            <a:ext cx="5463101" cy="567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1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0D10FA6-9FD9-D59E-EADE-CC616E35C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9970"/>
            <a:ext cx="5984696" cy="3194439"/>
          </a:xfrm>
          <a:prstGeom prst="rect">
            <a:avLst/>
          </a:prstGeom>
        </p:spPr>
      </p:pic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 삭제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213FA4-5BB7-4020-CDE7-909E3C599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3" y="1816831"/>
            <a:ext cx="5984697" cy="319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8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B57710-4F73-4079-2006-024F127F9E08}"/>
              </a:ext>
            </a:extLst>
          </p:cNvPr>
          <p:cNvSpPr/>
          <p:nvPr/>
        </p:nvSpPr>
        <p:spPr>
          <a:xfrm>
            <a:off x="9355112" y="1013012"/>
            <a:ext cx="2684488" cy="5304661"/>
          </a:xfrm>
          <a:prstGeom prst="roundRect">
            <a:avLst>
              <a:gd name="adj" fmla="val 9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/>
              <a:t>로그인 페이지로 이동</a:t>
            </a:r>
            <a:endParaRPr lang="ko-KR" altLang="en-US" sz="1800" dirty="0"/>
          </a:p>
        </p:txBody>
      </p:sp>
      <p:grpSp>
        <p:nvGrpSpPr>
          <p:cNvPr id="2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158484E-A461-6B47-4681-33F58171AF1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80003" y="1050263"/>
            <a:ext cx="8674873" cy="5297387"/>
            <a:chOff x="595684" y="1261242"/>
            <a:chExt cx="6668462" cy="4352544"/>
          </a:xfrm>
        </p:grpSpPr>
        <p:sp>
          <p:nvSpPr>
            <p:cNvPr id="2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CAB9B1C-EA8F-5B4E-007A-C8696AF82E7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906AD3A-0B9A-BA4C-C818-2A1080DC3C8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2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E8019E2-E621-8DEC-3DEE-75EEAE3E3EE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A224F54-A6BD-8562-41B6-F35B9471F9D8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6488830-2CA8-04B4-F71C-B1E38041121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2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C7EE8719-5352-176A-2AF0-E47FD67C13AB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27" name="Navigation Buttons">
              <a:extLst>
                <a:ext uri="{FF2B5EF4-FFF2-40B4-BE49-F238E27FC236}">
                  <a16:creationId xmlns:a16="http://schemas.microsoft.com/office/drawing/2014/main" id="{CB6574C1-5A08-BE0C-CB05-63F876E6DEFD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2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1D5993C-C277-4160-74B6-18DD224A370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4CB7B11B-6553-8360-25B7-8A2B3841CF4B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57AB458-CEEF-8391-319E-66605DC7C1BA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23A6779-7D3F-529D-C06D-64B65675B84B}"/>
              </a:ext>
            </a:extLst>
          </p:cNvPr>
          <p:cNvSpPr/>
          <p:nvPr/>
        </p:nvSpPr>
        <p:spPr>
          <a:xfrm>
            <a:off x="1430207" y="2618967"/>
            <a:ext cx="6768535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라켓         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용품          테니스 의류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2CD518-AE97-72F3-EFF3-462CB7B63513}"/>
              </a:ext>
            </a:extLst>
          </p:cNvPr>
          <p:cNvSpPr txBox="1"/>
          <p:nvPr/>
        </p:nvSpPr>
        <p:spPr>
          <a:xfrm>
            <a:off x="3348458" y="2021169"/>
            <a:ext cx="379060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용품 중고거래 게시판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 검색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8432614-9208-523F-350C-8226BF7148CF}"/>
              </a:ext>
            </a:extLst>
          </p:cNvPr>
          <p:cNvSpPr/>
          <p:nvPr/>
        </p:nvSpPr>
        <p:spPr>
          <a:xfrm>
            <a:off x="2908115" y="4235335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391E4A-8549-511C-D8DA-BDBD5D359CB4}"/>
              </a:ext>
            </a:extLst>
          </p:cNvPr>
          <p:cNvSpPr/>
          <p:nvPr/>
        </p:nvSpPr>
        <p:spPr>
          <a:xfrm>
            <a:off x="9625711" y="1622097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304111-E23A-D335-9F2F-03C077425F48}"/>
              </a:ext>
            </a:extLst>
          </p:cNvPr>
          <p:cNvSpPr/>
          <p:nvPr/>
        </p:nvSpPr>
        <p:spPr>
          <a:xfrm>
            <a:off x="6242220" y="4392380"/>
            <a:ext cx="509124" cy="16763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sz="1100" dirty="0">
                <a:ln w="95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sz="1100" dirty="0">
              <a:ln w="9525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9DDCF1-511A-B189-00BA-13AF48529F06}"/>
              </a:ext>
            </a:extLst>
          </p:cNvPr>
          <p:cNvSpPr/>
          <p:nvPr/>
        </p:nvSpPr>
        <p:spPr>
          <a:xfrm>
            <a:off x="3766129" y="4388268"/>
            <a:ext cx="2457885" cy="17174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ko-KR" altLang="en-US" sz="8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윌슨 라켓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9C57EC-2A12-9BED-2C6C-10CCD922810F}"/>
              </a:ext>
            </a:extLst>
          </p:cNvPr>
          <p:cNvSpPr/>
          <p:nvPr/>
        </p:nvSpPr>
        <p:spPr>
          <a:xfrm>
            <a:off x="3083537" y="4388268"/>
            <a:ext cx="636784" cy="17174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E3B511-DB3D-FAA2-4062-9C2164ECF092}"/>
              </a:ext>
            </a:extLst>
          </p:cNvPr>
          <p:cNvSpPr/>
          <p:nvPr/>
        </p:nvSpPr>
        <p:spPr>
          <a:xfrm>
            <a:off x="3083537" y="4561792"/>
            <a:ext cx="636784" cy="17174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C354B4-4A26-73F1-2895-41306983E065}"/>
              </a:ext>
            </a:extLst>
          </p:cNvPr>
          <p:cNvSpPr/>
          <p:nvPr/>
        </p:nvSpPr>
        <p:spPr>
          <a:xfrm>
            <a:off x="3083537" y="4729455"/>
            <a:ext cx="636784" cy="17174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14300-89AB-A482-1FB0-4DF02F8A1B15}"/>
              </a:ext>
            </a:extLst>
          </p:cNvPr>
          <p:cNvSpPr txBox="1"/>
          <p:nvPr/>
        </p:nvSpPr>
        <p:spPr>
          <a:xfrm>
            <a:off x="3486353" y="4333421"/>
            <a:ext cx="2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 w="95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∨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431A71-0153-EE31-2355-8FDA708FD3BC}"/>
              </a:ext>
            </a:extLst>
          </p:cNvPr>
          <p:cNvSpPr txBox="1"/>
          <p:nvPr/>
        </p:nvSpPr>
        <p:spPr>
          <a:xfrm>
            <a:off x="6183361" y="2307609"/>
            <a:ext cx="698021" cy="24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홍길동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E6BE69-FB64-A60D-229C-39839739217C}"/>
              </a:ext>
            </a:extLst>
          </p:cNvPr>
          <p:cNvSpPr txBox="1"/>
          <p:nvPr/>
        </p:nvSpPr>
        <p:spPr>
          <a:xfrm>
            <a:off x="6578156" y="2310749"/>
            <a:ext cx="1830297" cy="24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님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안녕하세요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22B34-2E59-88BB-32B7-6FBA47D0D2EA}"/>
              </a:ext>
            </a:extLst>
          </p:cNvPr>
          <p:cNvSpPr txBox="1"/>
          <p:nvPr/>
        </p:nvSpPr>
        <p:spPr>
          <a:xfrm>
            <a:off x="7661025" y="2302620"/>
            <a:ext cx="771346" cy="24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57A31E-0EF2-B86A-1CDA-B449D0A4E25F}"/>
              </a:ext>
            </a:extLst>
          </p:cNvPr>
          <p:cNvSpPr txBox="1"/>
          <p:nvPr/>
        </p:nvSpPr>
        <p:spPr>
          <a:xfrm>
            <a:off x="2536355" y="3231278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글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번호                                  제   목                                      글쓴이           작성일           조회수                           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F93BF80-9B08-1A70-C4D9-0F70B6B516E0}"/>
              </a:ext>
            </a:extLst>
          </p:cNvPr>
          <p:cNvCxnSpPr>
            <a:cxnSpLocks/>
          </p:cNvCxnSpPr>
          <p:nvPr/>
        </p:nvCxnSpPr>
        <p:spPr>
          <a:xfrm>
            <a:off x="2571208" y="3489118"/>
            <a:ext cx="4938594" cy="307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67A10D4-AB7E-0C23-842D-56BE0913A178}"/>
              </a:ext>
            </a:extLst>
          </p:cNvPr>
          <p:cNvSpPr txBox="1"/>
          <p:nvPr/>
        </p:nvSpPr>
        <p:spPr>
          <a:xfrm>
            <a:off x="2571391" y="3522693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1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윌슨 라켓 팝니다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홍길동      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2022-09-05        4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FB44C5D-0AE0-D4FA-C99D-05DD4484BD77}"/>
              </a:ext>
            </a:extLst>
          </p:cNvPr>
          <p:cNvCxnSpPr>
            <a:cxnSpLocks/>
          </p:cNvCxnSpPr>
          <p:nvPr/>
        </p:nvCxnSpPr>
        <p:spPr>
          <a:xfrm>
            <a:off x="2406408" y="3755459"/>
            <a:ext cx="5022064" cy="143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326BD842-B697-D8DC-9305-AF4A204679D1}"/>
              </a:ext>
            </a:extLst>
          </p:cNvPr>
          <p:cNvSpPr/>
          <p:nvPr/>
        </p:nvSpPr>
        <p:spPr>
          <a:xfrm>
            <a:off x="7509802" y="4358625"/>
            <a:ext cx="564883" cy="2265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글쓰기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0BAB4-2E26-93A1-3B01-2999E11F7900}"/>
              </a:ext>
            </a:extLst>
          </p:cNvPr>
          <p:cNvSpPr txBox="1"/>
          <p:nvPr/>
        </p:nvSpPr>
        <p:spPr>
          <a:xfrm>
            <a:off x="9839739" y="1559504"/>
            <a:ext cx="221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게시글은 각 카테고리 별로 검색이 가능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E77F79C-056F-7077-3A1A-F70CB2CB9467}"/>
              </a:ext>
            </a:extLst>
          </p:cNvPr>
          <p:cNvCxnSpPr>
            <a:cxnSpLocks/>
          </p:cNvCxnSpPr>
          <p:nvPr/>
        </p:nvCxnSpPr>
        <p:spPr>
          <a:xfrm flipV="1">
            <a:off x="2492963" y="3187258"/>
            <a:ext cx="4980980" cy="9145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371CF28-689A-DA80-416D-5E4B7C4343FD}"/>
              </a:ext>
            </a:extLst>
          </p:cNvPr>
          <p:cNvSpPr txBox="1"/>
          <p:nvPr/>
        </p:nvSpPr>
        <p:spPr>
          <a:xfrm>
            <a:off x="3201675" y="3529089"/>
            <a:ext cx="1059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팝니다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0419A4-81FE-1AD5-9683-E8EE02C38B56}"/>
              </a:ext>
            </a:extLst>
          </p:cNvPr>
          <p:cNvSpPr txBox="1"/>
          <p:nvPr/>
        </p:nvSpPr>
        <p:spPr>
          <a:xfrm>
            <a:off x="4799877" y="3994981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79917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9E43F28-1B87-D95E-C70F-1FEE779F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180000"/>
            <a:ext cx="3505880" cy="569469"/>
          </a:xfrm>
        </p:spPr>
        <p:txBody>
          <a:bodyPr anchor="ctr">
            <a:normAutofit fontScale="90000"/>
          </a:bodyPr>
          <a:lstStyle/>
          <a:p>
            <a:r>
              <a:rPr lang="en-US" altLang="ko-KR" sz="3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3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863BEA9-3378-AC38-0D06-C43E2B505FE1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38357" y="1078235"/>
            <a:ext cx="5135772" cy="1421854"/>
          </a:xfrm>
        </p:spPr>
        <p:txBody>
          <a:bodyPr>
            <a:normAutofit fontScale="92500"/>
          </a:bodyPr>
          <a:lstStyle/>
          <a:p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목적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 들어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MZ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세대에서 테니스의 인기가 높아짐으로써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용품들의 수요가 높아졌고 중고거래량 또한 높아졌기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때문에 편리하게 이용 가능한 테니스 용품 중고거래 게시판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개체 틀 12" descr="텍스트, 운동경기, 스포츠이(가) 표시된 사진&#10;&#10;자동 생성된 설명">
            <a:extLst>
              <a:ext uri="{FF2B5EF4-FFF2-40B4-BE49-F238E27FC236}">
                <a16:creationId xmlns:a16="http://schemas.microsoft.com/office/drawing/2014/main" id="{6F150D3F-5AD1-D9AA-7446-1B25970AEA8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tretch/>
        </p:blipFill>
        <p:spPr>
          <a:xfrm>
            <a:off x="6193052" y="1078235"/>
            <a:ext cx="4808028" cy="3545920"/>
          </a:xfr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E76F01-6A19-CEB0-765B-DCD1B12A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44" y="3361448"/>
            <a:ext cx="4476684" cy="25145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E75518-8B89-A076-9B3D-B73AC45FD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925" y="4723170"/>
            <a:ext cx="5574631" cy="1152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9FF5A7-E47C-D28D-D302-53EABFA1E269}"/>
              </a:ext>
            </a:extLst>
          </p:cNvPr>
          <p:cNvSpPr txBox="1"/>
          <p:nvPr/>
        </p:nvSpPr>
        <p:spPr>
          <a:xfrm>
            <a:off x="8708582" y="5572239"/>
            <a:ext cx="2781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문화일보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22.7.29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기사내용 일부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0546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 검색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156266-C184-7BA9-820B-8DA8018A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5693"/>
            <a:ext cx="6022016" cy="50096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3016D2-A130-CFDC-739D-8C2BCD859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306" y="1265693"/>
            <a:ext cx="6427694" cy="415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2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BC6F2-43B6-63A0-1FAB-56A008B14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65" y="523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ERD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C80511-23C1-9258-8FD5-0C32DD717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35" y="1612257"/>
            <a:ext cx="9707330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0094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1095E10-AA10-ECF1-8FF5-0464B58F73F2}"/>
              </a:ext>
            </a:extLst>
          </p:cNvPr>
          <p:cNvSpPr txBox="1"/>
          <p:nvPr/>
        </p:nvSpPr>
        <p:spPr>
          <a:xfrm>
            <a:off x="617076" y="403178"/>
            <a:ext cx="60946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참고사이트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256717-3BFB-8101-CA79-1AB5EB117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17" y="1589324"/>
            <a:ext cx="5171396" cy="39239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C3908E-BC0B-F3A0-929B-F207CBB3F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115" y="1670006"/>
            <a:ext cx="6875885" cy="4022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ADE8DD-758C-B9B7-20B7-BE97A67144DC}"/>
              </a:ext>
            </a:extLst>
          </p:cNvPr>
          <p:cNvSpPr txBox="1"/>
          <p:nvPr/>
        </p:nvSpPr>
        <p:spPr>
          <a:xfrm>
            <a:off x="924604" y="1013704"/>
            <a:ext cx="5171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카페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테니스중고싸다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https://cafe.naver.com/joonggossada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38040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1F57F-72B6-9746-ABA2-8DB7E02A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70" y="-6277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493C2C-6929-FFAE-EA1F-57B9ABBA11C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384914" y="1644928"/>
            <a:ext cx="1507102" cy="36139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도구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구급 상자, 클립아트이(가) 표시된 사진&#10;&#10;자동 생성된 설명">
            <a:extLst>
              <a:ext uri="{FF2B5EF4-FFF2-40B4-BE49-F238E27FC236}">
                <a16:creationId xmlns:a16="http://schemas.microsoft.com/office/drawing/2014/main" id="{6CA2E63D-CF10-3124-78D3-14F858AD0D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804" y="3061445"/>
            <a:ext cx="2364045" cy="1309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0886AB-6956-88F4-7845-CBC1F24B2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392" y="2997965"/>
            <a:ext cx="3384220" cy="16921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07C6FA-03C3-E16A-AB3B-9676FB80E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005" y="2627389"/>
            <a:ext cx="2705148" cy="1352574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C03FA09-C98D-222D-BBD0-95C05544E225}"/>
              </a:ext>
            </a:extLst>
          </p:cNvPr>
          <p:cNvCxnSpPr>
            <a:cxnSpLocks/>
          </p:cNvCxnSpPr>
          <p:nvPr/>
        </p:nvCxnSpPr>
        <p:spPr>
          <a:xfrm>
            <a:off x="6157609" y="2059388"/>
            <a:ext cx="14591" cy="3975652"/>
          </a:xfrm>
          <a:prstGeom prst="line">
            <a:avLst/>
          </a:prstGeom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A5DB905-3E0D-7C80-0F66-8E46F5A09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23" y="2340742"/>
            <a:ext cx="1925868" cy="19258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22A51F-6E8B-337F-A857-8BF71235B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3687" y="4047214"/>
            <a:ext cx="3216578" cy="1608289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8E2A473-DE7F-27FD-50A4-E9E293B36097}"/>
              </a:ext>
            </a:extLst>
          </p:cNvPr>
          <p:cNvSpPr txBox="1">
            <a:spLocks/>
          </p:cNvSpPr>
          <p:nvPr/>
        </p:nvSpPr>
        <p:spPr>
          <a:xfrm>
            <a:off x="8411253" y="1644928"/>
            <a:ext cx="1507102" cy="3613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언어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652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BC6F2-43B6-63A0-1FAB-56A008B14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16" y="-11794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B27E390-A8FE-7453-F4C3-9523A627E184}"/>
              </a:ext>
            </a:extLst>
          </p:cNvPr>
          <p:cNvSpPr/>
          <p:nvPr/>
        </p:nvSpPr>
        <p:spPr>
          <a:xfrm>
            <a:off x="528100" y="3863758"/>
            <a:ext cx="1390348" cy="65554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댓글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5366F2E-55AD-43D4-F77C-09C88AC65A00}"/>
              </a:ext>
            </a:extLst>
          </p:cNvPr>
          <p:cNvCxnSpPr>
            <a:cxnSpLocks/>
          </p:cNvCxnSpPr>
          <p:nvPr/>
        </p:nvCxnSpPr>
        <p:spPr>
          <a:xfrm>
            <a:off x="5962817" y="1765191"/>
            <a:ext cx="0" cy="7696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919B8E2E-2CF8-C265-482E-E522740F669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95386" y="432622"/>
            <a:ext cx="769662" cy="34348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D47312E8-26F8-5E66-1F31-2196CFDC8A1A}"/>
              </a:ext>
            </a:extLst>
          </p:cNvPr>
          <p:cNvCxnSpPr>
            <a:cxnSpLocks/>
          </p:cNvCxnSpPr>
          <p:nvPr/>
        </p:nvCxnSpPr>
        <p:spPr>
          <a:xfrm rot="5400000">
            <a:off x="3860586" y="432622"/>
            <a:ext cx="769662" cy="343480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B10A8303-2221-1D24-350A-14161D913C5E}"/>
              </a:ext>
            </a:extLst>
          </p:cNvPr>
          <p:cNvCxnSpPr>
            <a:cxnSpLocks/>
            <a:endCxn id="23" idx="0"/>
          </p:cNvCxnSpPr>
          <p:nvPr/>
        </p:nvCxnSpPr>
        <p:spPr>
          <a:xfrm rot="5400000">
            <a:off x="1547872" y="2883612"/>
            <a:ext cx="655549" cy="130474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A02EAF79-9076-3CC8-A15D-D5C9077826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84280" y="3051946"/>
            <a:ext cx="655548" cy="96807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AE03D73-D540-89D3-A02B-930BBB657E5B}"/>
              </a:ext>
            </a:extLst>
          </p:cNvPr>
          <p:cNvSpPr/>
          <p:nvPr/>
        </p:nvSpPr>
        <p:spPr>
          <a:xfrm>
            <a:off x="5267643" y="1109641"/>
            <a:ext cx="1390348" cy="65554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3CD5644-4986-FF33-2423-DCB9283220B5}"/>
              </a:ext>
            </a:extLst>
          </p:cNvPr>
          <p:cNvSpPr/>
          <p:nvPr/>
        </p:nvSpPr>
        <p:spPr>
          <a:xfrm>
            <a:off x="5264377" y="2534853"/>
            <a:ext cx="1390348" cy="65554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6735E54-55C5-0204-22BD-7FFEA5256377}"/>
              </a:ext>
            </a:extLst>
          </p:cNvPr>
          <p:cNvSpPr/>
          <p:nvPr/>
        </p:nvSpPr>
        <p:spPr>
          <a:xfrm>
            <a:off x="8695911" y="2543757"/>
            <a:ext cx="1390348" cy="65554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93551BB-3631-16DF-B719-D2E32BC709A8}"/>
              </a:ext>
            </a:extLst>
          </p:cNvPr>
          <p:cNvSpPr/>
          <p:nvPr/>
        </p:nvSpPr>
        <p:spPr>
          <a:xfrm>
            <a:off x="1832843" y="2543757"/>
            <a:ext cx="1390348" cy="65554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비로그인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50B1FB68-39DD-EB54-3E80-B56268632436}"/>
              </a:ext>
            </a:extLst>
          </p:cNvPr>
          <p:cNvSpPr/>
          <p:nvPr/>
        </p:nvSpPr>
        <p:spPr>
          <a:xfrm>
            <a:off x="528100" y="5110053"/>
            <a:ext cx="1390348" cy="65554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읽기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7EA4CEEA-C2E0-D8C6-1AB8-2AC39C760514}"/>
              </a:ext>
            </a:extLst>
          </p:cNvPr>
          <p:cNvCxnSpPr>
            <a:stCxn id="23" idx="2"/>
            <a:endCxn id="66" idx="0"/>
          </p:cNvCxnSpPr>
          <p:nvPr/>
        </p:nvCxnSpPr>
        <p:spPr>
          <a:xfrm>
            <a:off x="1223274" y="4519306"/>
            <a:ext cx="0" cy="590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40952CE3-B5BC-9E51-3960-260F922A2732}"/>
              </a:ext>
            </a:extLst>
          </p:cNvPr>
          <p:cNvSpPr/>
          <p:nvPr/>
        </p:nvSpPr>
        <p:spPr>
          <a:xfrm>
            <a:off x="2800917" y="5118957"/>
            <a:ext cx="1390348" cy="65554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읽기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80438C0-81DF-B061-8B5F-0B8AE978C73A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3496091" y="4537113"/>
            <a:ext cx="0" cy="581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C6E26DB-E4B3-3DCD-3BDF-25CA8240AEE7}"/>
              </a:ext>
            </a:extLst>
          </p:cNvPr>
          <p:cNvSpPr/>
          <p:nvPr/>
        </p:nvSpPr>
        <p:spPr>
          <a:xfrm>
            <a:off x="2800917" y="3872660"/>
            <a:ext cx="1390348" cy="65554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08762A5-940F-6B38-9321-FB03613E21CA}"/>
              </a:ext>
            </a:extLst>
          </p:cNvPr>
          <p:cNvSpPr/>
          <p:nvPr/>
        </p:nvSpPr>
        <p:spPr>
          <a:xfrm>
            <a:off x="9784423" y="3889687"/>
            <a:ext cx="1390348" cy="65554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C4B3597-D236-05D1-65B4-1B793E43E563}"/>
              </a:ext>
            </a:extLst>
          </p:cNvPr>
          <p:cNvSpPr/>
          <p:nvPr/>
        </p:nvSpPr>
        <p:spPr>
          <a:xfrm>
            <a:off x="7511606" y="3889687"/>
            <a:ext cx="1390348" cy="65554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댓글</a:t>
            </a: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6F29EBD0-6DF1-FFB1-52A9-B5F9BBD59F99}"/>
              </a:ext>
            </a:extLst>
          </p:cNvPr>
          <p:cNvCxnSpPr>
            <a:stCxn id="64" idx="2"/>
            <a:endCxn id="74" idx="0"/>
          </p:cNvCxnSpPr>
          <p:nvPr/>
        </p:nvCxnSpPr>
        <p:spPr>
          <a:xfrm rot="5400000">
            <a:off x="8453742" y="2952344"/>
            <a:ext cx="690382" cy="1184305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DA2BAF20-AAE1-BF9F-8307-7465877AE150}"/>
              </a:ext>
            </a:extLst>
          </p:cNvPr>
          <p:cNvCxnSpPr>
            <a:stCxn id="64" idx="2"/>
            <a:endCxn id="73" idx="0"/>
          </p:cNvCxnSpPr>
          <p:nvPr/>
        </p:nvCxnSpPr>
        <p:spPr>
          <a:xfrm rot="16200000" flipH="1">
            <a:off x="9590150" y="3000240"/>
            <a:ext cx="690382" cy="108851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A07B3DA6-00F6-1A99-5788-065CE9204FCD}"/>
              </a:ext>
            </a:extLst>
          </p:cNvPr>
          <p:cNvSpPr/>
          <p:nvPr/>
        </p:nvSpPr>
        <p:spPr>
          <a:xfrm>
            <a:off x="7511605" y="5120191"/>
            <a:ext cx="1390348" cy="65554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읽기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쓰기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F6961BCE-8412-C526-B953-12670B9F9E8C}"/>
              </a:ext>
            </a:extLst>
          </p:cNvPr>
          <p:cNvSpPr/>
          <p:nvPr/>
        </p:nvSpPr>
        <p:spPr>
          <a:xfrm>
            <a:off x="9784423" y="5110053"/>
            <a:ext cx="1390348" cy="65554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읽기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쓰기</a:t>
            </a:r>
            <a:b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F9049557-EF2C-AEF6-3449-44A59748B21B}"/>
              </a:ext>
            </a:extLst>
          </p:cNvPr>
          <p:cNvCxnSpPr>
            <a:stCxn id="73" idx="2"/>
            <a:endCxn id="80" idx="0"/>
          </p:cNvCxnSpPr>
          <p:nvPr/>
        </p:nvCxnSpPr>
        <p:spPr>
          <a:xfrm>
            <a:off x="10479597" y="4545235"/>
            <a:ext cx="0" cy="5648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979DF21-9FCB-75DA-C9B5-2A624CFDE4BE}"/>
              </a:ext>
            </a:extLst>
          </p:cNvPr>
          <p:cNvCxnSpPr>
            <a:stCxn id="74" idx="2"/>
            <a:endCxn id="79" idx="0"/>
          </p:cNvCxnSpPr>
          <p:nvPr/>
        </p:nvCxnSpPr>
        <p:spPr>
          <a:xfrm flipH="1">
            <a:off x="8206779" y="4545235"/>
            <a:ext cx="1" cy="5749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27041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4EAA0A6B-6FF4-3F06-B0DC-C53AD28849E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86781" y="1035539"/>
            <a:ext cx="8674873" cy="5297387"/>
            <a:chOff x="595684" y="1261242"/>
            <a:chExt cx="6668462" cy="4352544"/>
          </a:xfrm>
        </p:grpSpPr>
        <p:sp>
          <p:nvSpPr>
            <p:cNvPr id="53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6E36ED06-A28B-9DEC-F06D-774848FF8D45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4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6AC5D9F-7309-FC40-73C5-8A21A2AACB5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55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D391D0F-72E5-31BE-B848-B228C2653E8E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6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41448B1-614A-49F7-952B-E4E75B07FDAB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7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3A75BD0-68E7-B6F2-A200-D87E6F210E5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58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2A20EFD2-48DC-6275-F58B-462E592D9D8E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59" name="Navigation Buttons">
              <a:extLst>
                <a:ext uri="{FF2B5EF4-FFF2-40B4-BE49-F238E27FC236}">
                  <a16:creationId xmlns:a16="http://schemas.microsoft.com/office/drawing/2014/main" id="{3364B6E4-187D-FA22-9E58-5D06DDAD05BF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60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F83ABA0A-508A-C6F0-33D4-90CE167B251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F2B03E3F-934D-4822-C1CD-4E72F61CE6BB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28C26ED0-353A-F0C9-2188-73C7A812CDB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341F085-7704-97CB-08FB-D83E42020120}"/>
              </a:ext>
            </a:extLst>
          </p:cNvPr>
          <p:cNvSpPr txBox="1"/>
          <p:nvPr/>
        </p:nvSpPr>
        <p:spPr>
          <a:xfrm>
            <a:off x="7232520" y="2256727"/>
            <a:ext cx="1311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  회원가입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8BDDB1D-74AB-E4C3-2B4F-00D77E20DD94}"/>
              </a:ext>
            </a:extLst>
          </p:cNvPr>
          <p:cNvSpPr/>
          <p:nvPr/>
        </p:nvSpPr>
        <p:spPr>
          <a:xfrm>
            <a:off x="9355112" y="1013012"/>
            <a:ext cx="2684488" cy="5304661"/>
          </a:xfrm>
          <a:prstGeom prst="roundRect">
            <a:avLst>
              <a:gd name="adj" fmla="val 9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/>
              <a:t>로그인 페이지로 이동</a:t>
            </a:r>
            <a:endParaRPr lang="ko-KR" altLang="en-US" sz="18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23A6779-7D3F-529D-C06D-64B65675B84B}"/>
              </a:ext>
            </a:extLst>
          </p:cNvPr>
          <p:cNvSpPr/>
          <p:nvPr/>
        </p:nvSpPr>
        <p:spPr>
          <a:xfrm>
            <a:off x="1430207" y="2618967"/>
            <a:ext cx="6768535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라켓          테니스 용품          테니스 의류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2CD518-AE97-72F3-EFF3-462CB7B63513}"/>
              </a:ext>
            </a:extLst>
          </p:cNvPr>
          <p:cNvSpPr txBox="1"/>
          <p:nvPr/>
        </p:nvSpPr>
        <p:spPr>
          <a:xfrm>
            <a:off x="3428357" y="2041580"/>
            <a:ext cx="379060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테니스 용품 중고거래 게시판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비회원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8432614-9208-523F-350C-8226BF7148CF}"/>
              </a:ext>
            </a:extLst>
          </p:cNvPr>
          <p:cNvSpPr/>
          <p:nvPr/>
        </p:nvSpPr>
        <p:spPr>
          <a:xfrm>
            <a:off x="3310344" y="1926298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7391E4A-8549-511C-D8DA-BDBD5D359CB4}"/>
              </a:ext>
            </a:extLst>
          </p:cNvPr>
          <p:cNvSpPr/>
          <p:nvPr/>
        </p:nvSpPr>
        <p:spPr>
          <a:xfrm>
            <a:off x="9528865" y="1565964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9D0E84-BDEF-0C47-3202-229F00D5B822}"/>
              </a:ext>
            </a:extLst>
          </p:cNvPr>
          <p:cNvSpPr txBox="1"/>
          <p:nvPr/>
        </p:nvSpPr>
        <p:spPr>
          <a:xfrm>
            <a:off x="9727874" y="1518656"/>
            <a:ext cx="202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메인 화면으로 이동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B9C55F1-6E50-1760-C2AB-5045B950DFA7}"/>
              </a:ext>
            </a:extLst>
          </p:cNvPr>
          <p:cNvSpPr/>
          <p:nvPr/>
        </p:nvSpPr>
        <p:spPr>
          <a:xfrm>
            <a:off x="9528865" y="1954887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858257-07C9-F201-DBF1-F53EE971B0D5}"/>
              </a:ext>
            </a:extLst>
          </p:cNvPr>
          <p:cNvSpPr txBox="1"/>
          <p:nvPr/>
        </p:nvSpPr>
        <p:spPr>
          <a:xfrm>
            <a:off x="9727874" y="1903079"/>
            <a:ext cx="230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게시글을 최신 순으로 보여줌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0CDCE25-D285-539A-6095-E334A7ADCAF6}"/>
              </a:ext>
            </a:extLst>
          </p:cNvPr>
          <p:cNvSpPr/>
          <p:nvPr/>
        </p:nvSpPr>
        <p:spPr>
          <a:xfrm>
            <a:off x="6178140" y="5880554"/>
            <a:ext cx="509124" cy="16763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sz="1100" dirty="0">
                <a:ln w="95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sz="1100" dirty="0">
              <a:ln w="9525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7999E-E4C6-84BE-34F9-EB0A222E9835}"/>
              </a:ext>
            </a:extLst>
          </p:cNvPr>
          <p:cNvSpPr/>
          <p:nvPr/>
        </p:nvSpPr>
        <p:spPr>
          <a:xfrm>
            <a:off x="3639777" y="5884879"/>
            <a:ext cx="2457885" cy="17174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 sz="8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E285B1-1839-684C-2F73-CB156931CC13}"/>
              </a:ext>
            </a:extLst>
          </p:cNvPr>
          <p:cNvSpPr/>
          <p:nvPr/>
        </p:nvSpPr>
        <p:spPr>
          <a:xfrm>
            <a:off x="2964494" y="5880554"/>
            <a:ext cx="636784" cy="17174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r>
              <a:rPr lang="ko-KR" altLang="en-US" sz="11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700EB-F5DC-1194-29AC-39A0FA1B9687}"/>
              </a:ext>
            </a:extLst>
          </p:cNvPr>
          <p:cNvSpPr txBox="1"/>
          <p:nvPr/>
        </p:nvSpPr>
        <p:spPr>
          <a:xfrm>
            <a:off x="3367310" y="5825872"/>
            <a:ext cx="2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 w="95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∨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2DEE83-42E7-9AF7-B665-41DBA88EB0D1}"/>
              </a:ext>
            </a:extLst>
          </p:cNvPr>
          <p:cNvSpPr txBox="1"/>
          <p:nvPr/>
        </p:nvSpPr>
        <p:spPr>
          <a:xfrm>
            <a:off x="2325142" y="3151628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글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번호                                  제   목                                      글쓴이           작성일              조회수                   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B28F1-172B-99AA-34E3-91CAA846FB5B}"/>
              </a:ext>
            </a:extLst>
          </p:cNvPr>
          <p:cNvSpPr txBox="1"/>
          <p:nvPr/>
        </p:nvSpPr>
        <p:spPr>
          <a:xfrm>
            <a:off x="2364362" y="4394568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3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윌슨 라켓 팝니다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홍길동      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2022-09-03            4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0C289-5822-056A-1D72-4C1D6597DCE9}"/>
              </a:ext>
            </a:extLst>
          </p:cNvPr>
          <p:cNvSpPr txBox="1"/>
          <p:nvPr/>
        </p:nvSpPr>
        <p:spPr>
          <a:xfrm>
            <a:off x="2364362" y="5028195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1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바볼랏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라켓 삽니다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김철수      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2020-09-01            3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36B6D-7EA4-31DE-4293-711953CB8027}"/>
              </a:ext>
            </a:extLst>
          </p:cNvPr>
          <p:cNvSpPr txBox="1"/>
          <p:nvPr/>
        </p:nvSpPr>
        <p:spPr>
          <a:xfrm>
            <a:off x="2380860" y="4714863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2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나이키 테니스화 팝니다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[2]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      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오민석      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2022-09-03            5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9D428-0E0F-0391-E60C-516D1D8CB2D2}"/>
              </a:ext>
            </a:extLst>
          </p:cNvPr>
          <p:cNvSpPr txBox="1"/>
          <p:nvPr/>
        </p:nvSpPr>
        <p:spPr>
          <a:xfrm>
            <a:off x="4577602" y="5419371"/>
            <a:ext cx="443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2603BA-8708-7605-89BC-44F4486EF407}"/>
              </a:ext>
            </a:extLst>
          </p:cNvPr>
          <p:cNvSpPr txBox="1"/>
          <p:nvPr/>
        </p:nvSpPr>
        <p:spPr>
          <a:xfrm>
            <a:off x="3024336" y="4385014"/>
            <a:ext cx="1059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팝니다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FD69F5-53C9-A558-5B2B-325CB36996C0}"/>
              </a:ext>
            </a:extLst>
          </p:cNvPr>
          <p:cNvSpPr txBox="1"/>
          <p:nvPr/>
        </p:nvSpPr>
        <p:spPr>
          <a:xfrm>
            <a:off x="2930346" y="4717048"/>
            <a:ext cx="1059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거래완료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226CE0-365C-17F0-CE18-9E1D86F5BAF9}"/>
              </a:ext>
            </a:extLst>
          </p:cNvPr>
          <p:cNvSpPr txBox="1"/>
          <p:nvPr/>
        </p:nvSpPr>
        <p:spPr>
          <a:xfrm>
            <a:off x="3006178" y="5027401"/>
            <a:ext cx="1059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삽니다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A47CC05-0380-9172-B513-B0A80F4DAF2F}"/>
              </a:ext>
            </a:extLst>
          </p:cNvPr>
          <p:cNvCxnSpPr>
            <a:cxnSpLocks/>
          </p:cNvCxnSpPr>
          <p:nvPr/>
        </p:nvCxnSpPr>
        <p:spPr>
          <a:xfrm flipV="1">
            <a:off x="2345338" y="3107601"/>
            <a:ext cx="4980980" cy="9145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5ACFFCD-ECDE-FEC4-520F-37E7CE0375DC}"/>
              </a:ext>
            </a:extLst>
          </p:cNvPr>
          <p:cNvCxnSpPr>
            <a:cxnSpLocks/>
          </p:cNvCxnSpPr>
          <p:nvPr/>
        </p:nvCxnSpPr>
        <p:spPr>
          <a:xfrm flipV="1">
            <a:off x="2364362" y="4970120"/>
            <a:ext cx="4980980" cy="76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1B43326-F87E-C3A4-3CC8-C27F636FB20A}"/>
              </a:ext>
            </a:extLst>
          </p:cNvPr>
          <p:cNvCxnSpPr>
            <a:cxnSpLocks/>
          </p:cNvCxnSpPr>
          <p:nvPr/>
        </p:nvCxnSpPr>
        <p:spPr>
          <a:xfrm flipV="1">
            <a:off x="2396267" y="5279958"/>
            <a:ext cx="4980980" cy="76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DA4A979-4D11-EF16-1B88-3072FA3A23D2}"/>
              </a:ext>
            </a:extLst>
          </p:cNvPr>
          <p:cNvCxnSpPr>
            <a:cxnSpLocks/>
          </p:cNvCxnSpPr>
          <p:nvPr/>
        </p:nvCxnSpPr>
        <p:spPr>
          <a:xfrm flipV="1">
            <a:off x="2345338" y="4657613"/>
            <a:ext cx="4980980" cy="76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BE4A7CD-80E8-69BE-6C27-5C03938D8FDF}"/>
              </a:ext>
            </a:extLst>
          </p:cNvPr>
          <p:cNvSpPr txBox="1"/>
          <p:nvPr/>
        </p:nvSpPr>
        <p:spPr>
          <a:xfrm>
            <a:off x="2366784" y="3427927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6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럭실론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거트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팝니다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홍길동      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2022-09-05            4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13C4924-D56F-92E9-88C5-14468E93DCBA}"/>
              </a:ext>
            </a:extLst>
          </p:cNvPr>
          <p:cNvSpPr txBox="1"/>
          <p:nvPr/>
        </p:nvSpPr>
        <p:spPr>
          <a:xfrm>
            <a:off x="2366784" y="4061554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4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던롭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시합구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삽니다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김철수      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2020-09-04            5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97BD96A-5CDC-40EC-5ABB-1C9AAAAC0F1D}"/>
              </a:ext>
            </a:extLst>
          </p:cNvPr>
          <p:cNvSpPr txBox="1"/>
          <p:nvPr/>
        </p:nvSpPr>
        <p:spPr>
          <a:xfrm>
            <a:off x="2366784" y="3749997"/>
            <a:ext cx="528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5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아디다스 운동복 팝니다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[0]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박진수      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2022-09-05            2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4CFD8F3-57B9-D238-0B89-0C7D386BE663}"/>
              </a:ext>
            </a:extLst>
          </p:cNvPr>
          <p:cNvSpPr txBox="1"/>
          <p:nvPr/>
        </p:nvSpPr>
        <p:spPr>
          <a:xfrm>
            <a:off x="3026758" y="3418373"/>
            <a:ext cx="1059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팝니다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BA8C0E4-7EBC-DC2E-3CCE-2FAF8E4021E2}"/>
              </a:ext>
            </a:extLst>
          </p:cNvPr>
          <p:cNvSpPr txBox="1"/>
          <p:nvPr/>
        </p:nvSpPr>
        <p:spPr>
          <a:xfrm>
            <a:off x="3026758" y="3741385"/>
            <a:ext cx="1059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팝니다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531122C-5A84-6425-1A2F-EBA7017E643C}"/>
              </a:ext>
            </a:extLst>
          </p:cNvPr>
          <p:cNvSpPr txBox="1"/>
          <p:nvPr/>
        </p:nvSpPr>
        <p:spPr>
          <a:xfrm>
            <a:off x="3008600" y="4060760"/>
            <a:ext cx="1059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삽니다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CC4A91D5-E7E4-1295-7951-C996415251C1}"/>
              </a:ext>
            </a:extLst>
          </p:cNvPr>
          <p:cNvCxnSpPr>
            <a:cxnSpLocks/>
          </p:cNvCxnSpPr>
          <p:nvPr/>
        </p:nvCxnSpPr>
        <p:spPr>
          <a:xfrm flipV="1">
            <a:off x="2366784" y="4003479"/>
            <a:ext cx="4980980" cy="76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7E883A2-D5EB-EA11-7CA8-3FDC53947D8B}"/>
              </a:ext>
            </a:extLst>
          </p:cNvPr>
          <p:cNvCxnSpPr>
            <a:cxnSpLocks/>
          </p:cNvCxnSpPr>
          <p:nvPr/>
        </p:nvCxnSpPr>
        <p:spPr>
          <a:xfrm flipV="1">
            <a:off x="2398689" y="4313317"/>
            <a:ext cx="4980980" cy="76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11A74F0-97E9-D843-BE3B-A926193F53C8}"/>
              </a:ext>
            </a:extLst>
          </p:cNvPr>
          <p:cNvCxnSpPr>
            <a:cxnSpLocks/>
          </p:cNvCxnSpPr>
          <p:nvPr/>
        </p:nvCxnSpPr>
        <p:spPr>
          <a:xfrm flipV="1">
            <a:off x="2347760" y="3690972"/>
            <a:ext cx="4980980" cy="76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0A93230-C22E-85E5-5F30-CAC8DD8C629F}"/>
              </a:ext>
            </a:extLst>
          </p:cNvPr>
          <p:cNvSpPr/>
          <p:nvPr/>
        </p:nvSpPr>
        <p:spPr>
          <a:xfrm>
            <a:off x="2049447" y="3196354"/>
            <a:ext cx="199009" cy="173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45828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비회원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CCB8D5-AB23-1F0A-C6F0-B12CB6670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83" y="1298679"/>
            <a:ext cx="10950233" cy="50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3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DAC491A-1E4A-B9EE-04F0-8B7067746323}"/>
              </a:ext>
            </a:extLst>
          </p:cNvPr>
          <p:cNvSpPr/>
          <p:nvPr/>
        </p:nvSpPr>
        <p:spPr>
          <a:xfrm>
            <a:off x="9355112" y="1013012"/>
            <a:ext cx="2684488" cy="5304661"/>
          </a:xfrm>
          <a:prstGeom prst="roundRect">
            <a:avLst>
              <a:gd name="adj" fmla="val 93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/>
              <a:t>로그인 페이지로 이동</a:t>
            </a:r>
          </a:p>
        </p:txBody>
      </p:sp>
      <p:grpSp>
        <p:nvGrpSpPr>
          <p:cNvPr id="20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158484E-A461-6B47-4681-33F58171AF1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86781" y="1035539"/>
            <a:ext cx="8674873" cy="5297387"/>
            <a:chOff x="595684" y="1261242"/>
            <a:chExt cx="6668462" cy="4352544"/>
          </a:xfrm>
        </p:grpSpPr>
        <p:sp>
          <p:nvSpPr>
            <p:cNvPr id="21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CAB9B1C-EA8F-5B4E-007A-C8696AF82E7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4" y="1949999"/>
              <a:ext cx="6668462" cy="366378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2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906AD3A-0B9A-BA4C-C818-2A1080DC3C8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5" y="1261242"/>
              <a:ext cx="6668461" cy="69145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23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E8019E2-E621-8DEC-3DEE-75EEAE3E3EE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10691" y="1657204"/>
              <a:ext cx="158994" cy="145110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4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A224F54-A6BD-8562-41B6-F35B9471F9D8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39456" y="1352968"/>
              <a:ext cx="104868" cy="12262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5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6488830-2CA8-04B4-F71C-B1E38041121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557709" y="1576719"/>
              <a:ext cx="5358521" cy="3060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26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C7EE8719-5352-176A-2AF0-E47FD67C13AB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38817" y="1643919"/>
              <a:ext cx="99795" cy="171679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27" name="Navigation Buttons">
              <a:extLst>
                <a:ext uri="{FF2B5EF4-FFF2-40B4-BE49-F238E27FC236}">
                  <a16:creationId xmlns:a16="http://schemas.microsoft.com/office/drawing/2014/main" id="{CB6574C1-5A08-BE0C-CB05-63F876E6DEFD}"/>
                </a:ext>
              </a:extLst>
            </p:cNvPr>
            <p:cNvGrpSpPr/>
            <p:nvPr/>
          </p:nvGrpSpPr>
          <p:grpSpPr>
            <a:xfrm>
              <a:off x="729840" y="1618371"/>
              <a:ext cx="683338" cy="222775"/>
              <a:chOff x="729840" y="1618371"/>
              <a:chExt cx="683338" cy="222775"/>
            </a:xfrm>
          </p:grpSpPr>
          <p:sp>
            <p:nvSpPr>
              <p:cNvPr id="28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1D5993C-C277-4160-74B6-18DD224A370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29840" y="1652095"/>
                <a:ext cx="162377" cy="155329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4CB7B11B-6553-8360-25B7-8A2B3841CF4B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86938" y="1652095"/>
                <a:ext cx="162377" cy="155329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57AB458-CEEF-8391-319E-66605DC7C1BA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44035" y="1618371"/>
                <a:ext cx="169143" cy="22277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341F085-7704-97CB-08FB-D83E42020120}"/>
              </a:ext>
            </a:extLst>
          </p:cNvPr>
          <p:cNvSpPr txBox="1"/>
          <p:nvPr/>
        </p:nvSpPr>
        <p:spPr>
          <a:xfrm>
            <a:off x="7139362" y="2240467"/>
            <a:ext cx="1311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    회원가입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23A6779-7D3F-529D-C06D-64B65675B84B}"/>
              </a:ext>
            </a:extLst>
          </p:cNvPr>
          <p:cNvSpPr/>
          <p:nvPr/>
        </p:nvSpPr>
        <p:spPr>
          <a:xfrm>
            <a:off x="1430207" y="2619781"/>
            <a:ext cx="6768535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라켓          테니스 용품          테니스 의류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2CD518-AE97-72F3-EFF3-462CB7B63513}"/>
              </a:ext>
            </a:extLst>
          </p:cNvPr>
          <p:cNvSpPr txBox="1"/>
          <p:nvPr/>
        </p:nvSpPr>
        <p:spPr>
          <a:xfrm>
            <a:off x="3428357" y="2029720"/>
            <a:ext cx="379060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테니스 용품 중고거래 게시판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EBF5EF7D-66CA-6933-F014-0102D0412088}"/>
              </a:ext>
            </a:extLst>
          </p:cNvPr>
          <p:cNvSpPr txBox="1">
            <a:spLocks/>
          </p:cNvSpPr>
          <p:nvPr/>
        </p:nvSpPr>
        <p:spPr>
          <a:xfrm>
            <a:off x="479767" y="272198"/>
            <a:ext cx="9364944" cy="96150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스토리보드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7654AD-7638-793C-7277-1C05A55C306A}"/>
              </a:ext>
            </a:extLst>
          </p:cNvPr>
          <p:cNvSpPr txBox="1"/>
          <p:nvPr/>
        </p:nvSpPr>
        <p:spPr>
          <a:xfrm>
            <a:off x="3988851" y="3153425"/>
            <a:ext cx="165124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E9111-860C-91D6-06F6-13A288BBCD5A}"/>
              </a:ext>
            </a:extLst>
          </p:cNvPr>
          <p:cNvSpPr txBox="1"/>
          <p:nvPr/>
        </p:nvSpPr>
        <p:spPr>
          <a:xfrm>
            <a:off x="2930346" y="3616211"/>
            <a:ext cx="165124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ID: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F70AC5-EF04-7C04-AF90-005F9F739173}"/>
              </a:ext>
            </a:extLst>
          </p:cNvPr>
          <p:cNvSpPr txBox="1"/>
          <p:nvPr/>
        </p:nvSpPr>
        <p:spPr>
          <a:xfrm>
            <a:off x="2930346" y="4088115"/>
            <a:ext cx="165124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P/W: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234000-D626-4A6E-0AEB-BEE56FA5BAB7}"/>
              </a:ext>
            </a:extLst>
          </p:cNvPr>
          <p:cNvSpPr/>
          <p:nvPr/>
        </p:nvSpPr>
        <p:spPr>
          <a:xfrm>
            <a:off x="4101483" y="3684233"/>
            <a:ext cx="1651246" cy="2977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C95031-7506-7CD3-F525-C0CA8FE4404B}"/>
              </a:ext>
            </a:extLst>
          </p:cNvPr>
          <p:cNvSpPr/>
          <p:nvPr/>
        </p:nvSpPr>
        <p:spPr>
          <a:xfrm>
            <a:off x="4101483" y="4144037"/>
            <a:ext cx="1651246" cy="2977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8F7981-8F77-09B4-5D04-6773079FDA31}"/>
              </a:ext>
            </a:extLst>
          </p:cNvPr>
          <p:cNvSpPr/>
          <p:nvPr/>
        </p:nvSpPr>
        <p:spPr>
          <a:xfrm>
            <a:off x="4273867" y="4780989"/>
            <a:ext cx="1168145" cy="2977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2E2C06-6343-4BC4-F9DC-3454122263A9}"/>
              </a:ext>
            </a:extLst>
          </p:cNvPr>
          <p:cNvSpPr/>
          <p:nvPr/>
        </p:nvSpPr>
        <p:spPr>
          <a:xfrm>
            <a:off x="4273867" y="5304885"/>
            <a:ext cx="1168145" cy="2977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DE4540A-A462-34BC-86C2-4E0D1B9EC79D}"/>
              </a:ext>
            </a:extLst>
          </p:cNvPr>
          <p:cNvSpPr/>
          <p:nvPr/>
        </p:nvSpPr>
        <p:spPr>
          <a:xfrm>
            <a:off x="9659469" y="1555079"/>
            <a:ext cx="199010" cy="18461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FFA47-05EB-CEED-8EA9-26B0157E8E93}"/>
              </a:ext>
            </a:extLst>
          </p:cNvPr>
          <p:cNvSpPr txBox="1"/>
          <p:nvPr/>
        </p:nvSpPr>
        <p:spPr>
          <a:xfrm>
            <a:off x="9894909" y="1508885"/>
            <a:ext cx="202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페이지로 이동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1DBA73E-4D10-EB5B-8EDC-940F520742E4}"/>
              </a:ext>
            </a:extLst>
          </p:cNvPr>
          <p:cNvSpPr/>
          <p:nvPr/>
        </p:nvSpPr>
        <p:spPr>
          <a:xfrm>
            <a:off x="9659469" y="1963510"/>
            <a:ext cx="199010" cy="18461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B21E1B-2D32-7852-2F6A-88690BA4F3B0}"/>
              </a:ext>
            </a:extLst>
          </p:cNvPr>
          <p:cNvSpPr txBox="1"/>
          <p:nvPr/>
        </p:nvSpPr>
        <p:spPr>
          <a:xfrm>
            <a:off x="9894909" y="2423286"/>
            <a:ext cx="202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페이지로 이동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14F6A79-C801-3E4E-7EB2-B746112CE934}"/>
              </a:ext>
            </a:extLst>
          </p:cNvPr>
          <p:cNvSpPr/>
          <p:nvPr/>
        </p:nvSpPr>
        <p:spPr>
          <a:xfrm>
            <a:off x="4051480" y="4633222"/>
            <a:ext cx="199010" cy="18461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587720F-7DB9-45D7-E5D0-2D720B292EC8}"/>
              </a:ext>
            </a:extLst>
          </p:cNvPr>
          <p:cNvSpPr/>
          <p:nvPr/>
        </p:nvSpPr>
        <p:spPr>
          <a:xfrm>
            <a:off x="4051480" y="5140199"/>
            <a:ext cx="199010" cy="18461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C51E721-0546-6E88-9A73-4F20E0492F4E}"/>
              </a:ext>
            </a:extLst>
          </p:cNvPr>
          <p:cNvSpPr/>
          <p:nvPr/>
        </p:nvSpPr>
        <p:spPr>
          <a:xfrm>
            <a:off x="7037419" y="2107268"/>
            <a:ext cx="199010" cy="18461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73159C8-A959-9033-06D4-7399DA29D6EA}"/>
              </a:ext>
            </a:extLst>
          </p:cNvPr>
          <p:cNvSpPr/>
          <p:nvPr/>
        </p:nvSpPr>
        <p:spPr>
          <a:xfrm>
            <a:off x="7590725" y="2107268"/>
            <a:ext cx="199010" cy="18461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D455D9C-7C3C-E8DC-4C84-76EDB976819F}"/>
              </a:ext>
            </a:extLst>
          </p:cNvPr>
          <p:cNvSpPr/>
          <p:nvPr/>
        </p:nvSpPr>
        <p:spPr>
          <a:xfrm>
            <a:off x="9659468" y="2469480"/>
            <a:ext cx="224345" cy="18461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63D658-951A-416C-9822-BD6AAEBB5D82}"/>
              </a:ext>
            </a:extLst>
          </p:cNvPr>
          <p:cNvSpPr txBox="1"/>
          <p:nvPr/>
        </p:nvSpPr>
        <p:spPr>
          <a:xfrm>
            <a:off x="9883813" y="1901912"/>
            <a:ext cx="2208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성공 시 알림 창과 함께 메인 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4131332690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71_TF78504181_Win32.potx" id="{53D1D609-C9A9-47F9-8C8C-A5AFCC2E736F}" vid="{17C6E6DF-1035-471A-8170-27FB72BB79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schemas.microsoft.com/office/2006/documentManagement/types"/>
    <ds:schemaRef ds:uri="http://purl.org/dc/elements/1.1/"/>
    <ds:schemaRef ds:uri="http://www.w3.org/XML/1998/namespace"/>
    <ds:schemaRef ds:uri="16c05727-aa75-4e4a-9b5f-8a80a1165891"/>
    <ds:schemaRef ds:uri="http://purl.org/dc/terms/"/>
    <ds:schemaRef ds:uri="http://schemas.microsoft.com/office/2006/metadata/properties"/>
    <ds:schemaRef ds:uri="http://purl.org/dc/dcmitype/"/>
    <ds:schemaRef ds:uri="71af3243-3dd4-4a8d-8c0d-dd76da1f02a5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도형 프레젠테이션</Template>
  <TotalTime>1609</TotalTime>
  <Words>1167</Words>
  <Application>Microsoft Office PowerPoint</Application>
  <PresentationFormat>와이드스크린</PresentationFormat>
  <Paragraphs>310</Paragraphs>
  <Slides>32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맑은 고딕</vt:lpstr>
      <vt:lpstr>나눔고딕</vt:lpstr>
      <vt:lpstr>나눔스퀘어</vt:lpstr>
      <vt:lpstr>나눔스퀘어 Bold</vt:lpstr>
      <vt:lpstr>Avenir Next LT Pro</vt:lpstr>
      <vt:lpstr>Arial</vt:lpstr>
      <vt:lpstr>ShapesVTI</vt:lpstr>
      <vt:lpstr>테니스 용품 중고거래 게시판</vt:lpstr>
      <vt:lpstr>CONTENTS</vt:lpstr>
      <vt:lpstr>1. 개요</vt:lpstr>
      <vt:lpstr>PowerPoint 프레젠테이션</vt:lpstr>
      <vt:lpstr>2. 개발환경</vt:lpstr>
      <vt:lpstr>3. 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ERD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테니스용품 정보 게시판</dc:title>
  <dc:creator>오 민석</dc:creator>
  <cp:lastModifiedBy>오민석[컴퓨터정보과]</cp:lastModifiedBy>
  <cp:revision>109</cp:revision>
  <dcterms:created xsi:type="dcterms:W3CDTF">2022-09-01T16:30:27Z</dcterms:created>
  <dcterms:modified xsi:type="dcterms:W3CDTF">2023-11-29T14:45:33Z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